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6" r:id="rId2"/>
  </p:sldMasterIdLst>
  <p:sldIdLst>
    <p:sldId id="266" r:id="rId3"/>
    <p:sldId id="268" r:id="rId4"/>
    <p:sldId id="286" r:id="rId5"/>
    <p:sldId id="287" r:id="rId6"/>
    <p:sldId id="288" r:id="rId7"/>
    <p:sldId id="294" r:id="rId8"/>
    <p:sldId id="285" r:id="rId9"/>
    <p:sldId id="289" r:id="rId10"/>
    <p:sldId id="300" r:id="rId11"/>
    <p:sldId id="295" r:id="rId12"/>
    <p:sldId id="298" r:id="rId13"/>
    <p:sldId id="290" r:id="rId14"/>
    <p:sldId id="299" r:id="rId15"/>
    <p:sldId id="291" r:id="rId16"/>
    <p:sldId id="29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CB54539-364F-41C3-A643-6DC246DFC68C}">
          <p14:sldIdLst>
            <p14:sldId id="266"/>
            <p14:sldId id="268"/>
            <p14:sldId id="286"/>
            <p14:sldId id="287"/>
            <p14:sldId id="288"/>
            <p14:sldId id="294"/>
            <p14:sldId id="285"/>
            <p14:sldId id="289"/>
            <p14:sldId id="300"/>
            <p14:sldId id="295"/>
            <p14:sldId id="298"/>
            <p14:sldId id="290"/>
            <p14:sldId id="299"/>
            <p14:sldId id="291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417069-8359-4E9C-AF86-8A3C4C9EA338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/>
      <dgm:spPr/>
      <dgm:t>
        <a:bodyPr/>
        <a:lstStyle/>
        <a:p>
          <a:endParaRPr lang="ru-RU"/>
        </a:p>
      </dgm:t>
    </dgm:pt>
    <dgm:pt modelId="{477D6677-8DF4-4E65-9907-EB472084C61C}">
      <dgm:prSet/>
      <dgm:spPr/>
      <dgm:t>
        <a:bodyPr/>
        <a:lstStyle/>
        <a:p>
          <a:pPr rtl="0"/>
          <a:r>
            <a:rPr lang="ru-RU" b="1" dirty="0" err="1" smtClean="0"/>
            <a:t>Манипулятивті</a:t>
          </a:r>
          <a:r>
            <a:rPr lang="ru-RU" b="1" dirty="0" smtClean="0"/>
            <a:t> </a:t>
          </a:r>
          <a:r>
            <a:rPr lang="ru-RU" b="1" dirty="0" err="1" smtClean="0"/>
            <a:t>қарым</a:t>
          </a:r>
          <a:r>
            <a:rPr lang="ru-RU" b="1" dirty="0" smtClean="0"/>
            <a:t> -</a:t>
          </a:r>
          <a:r>
            <a:rPr lang="ru-RU" b="1" dirty="0" err="1" smtClean="0"/>
            <a:t>қатынас</a:t>
          </a:r>
          <a:r>
            <a:rPr lang="ru-RU" b="1" dirty="0" smtClean="0"/>
            <a:t> </a:t>
          </a:r>
          <a:endParaRPr lang="ru-RU" dirty="0"/>
        </a:p>
      </dgm:t>
    </dgm:pt>
    <dgm:pt modelId="{B390802C-215D-4B83-B24F-DB0B990037B0}" type="parTrans" cxnId="{AE1A2499-6FCE-4E6F-B40F-A427712F3D6B}">
      <dgm:prSet/>
      <dgm:spPr/>
      <dgm:t>
        <a:bodyPr/>
        <a:lstStyle/>
        <a:p>
          <a:endParaRPr lang="ru-RU"/>
        </a:p>
      </dgm:t>
    </dgm:pt>
    <dgm:pt modelId="{408DCEE0-657B-437A-AE71-D3B6344BB306}" type="sibTrans" cxnId="{AE1A2499-6FCE-4E6F-B40F-A427712F3D6B}">
      <dgm:prSet/>
      <dgm:spPr/>
      <dgm:t>
        <a:bodyPr/>
        <a:lstStyle/>
        <a:p>
          <a:endParaRPr lang="ru-RU"/>
        </a:p>
      </dgm:t>
    </dgm:pt>
    <dgm:pt modelId="{CAE6CE67-97EE-4B44-BED2-62C688BDAFEF}" type="pres">
      <dgm:prSet presAssocID="{02417069-8359-4E9C-AF86-8A3C4C9EA3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61A0D1-33D5-4F75-A4FB-77CA5CD79EFB}" type="pres">
      <dgm:prSet presAssocID="{477D6677-8DF4-4E65-9907-EB472084C6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1A2499-6FCE-4E6F-B40F-A427712F3D6B}" srcId="{02417069-8359-4E9C-AF86-8A3C4C9EA338}" destId="{477D6677-8DF4-4E65-9907-EB472084C61C}" srcOrd="0" destOrd="0" parTransId="{B390802C-215D-4B83-B24F-DB0B990037B0}" sibTransId="{408DCEE0-657B-437A-AE71-D3B6344BB306}"/>
    <dgm:cxn modelId="{312BC88E-FAE5-4DA1-AD3B-5C362A649FEF}" type="presOf" srcId="{477D6677-8DF4-4E65-9907-EB472084C61C}" destId="{2661A0D1-33D5-4F75-A4FB-77CA5CD79EFB}" srcOrd="0" destOrd="0" presId="urn:microsoft.com/office/officeart/2005/8/layout/vList2"/>
    <dgm:cxn modelId="{DEC1318C-EF67-4E0E-A30D-E7DB668518CC}" type="presOf" srcId="{02417069-8359-4E9C-AF86-8A3C4C9EA338}" destId="{CAE6CE67-97EE-4B44-BED2-62C688BDAFEF}" srcOrd="0" destOrd="0" presId="urn:microsoft.com/office/officeart/2005/8/layout/vList2"/>
    <dgm:cxn modelId="{51672ECB-11EA-40BE-838A-80C225B4EE2F}" type="presParOf" srcId="{CAE6CE67-97EE-4B44-BED2-62C688BDAFEF}" destId="{2661A0D1-33D5-4F75-A4FB-77CA5CD79E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DB2B8F-B9F3-4D67-B270-A8BA9899FEB8}" type="doc">
      <dgm:prSet loTypeId="urn:microsoft.com/office/officeart/2005/8/layout/hProcess11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1F472A4-608B-4A13-810E-6987B06AAEB0}">
      <dgm:prSet custT="1"/>
      <dgm:spPr/>
      <dgm:t>
        <a:bodyPr/>
        <a:lstStyle/>
        <a:p>
          <a:pPr algn="just"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нип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лятивті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мін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з-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құлық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қ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ым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-қ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тын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c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ә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cep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e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Ег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нд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й д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бі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p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c-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ә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pe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тті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acay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зінд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e a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 б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мның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acay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ит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нін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тү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інб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ece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ya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қыт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өт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т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ypa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лы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тү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інік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п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йд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Р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ніш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көңілі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м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ш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y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ce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зімі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нип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лят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op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ce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нім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яды. Ши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ні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c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тын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йд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жән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жиі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бұзыл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695DB89-181B-40C7-BE21-86BAD4E2624F}" type="parTrans" cxnId="{6EC81B0B-C8CA-49EB-96E0-730A99C92B9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45230D1-5767-48D6-A36A-D190A198A684}" type="sibTrans" cxnId="{6EC81B0B-C8CA-49EB-96E0-730A99C92B9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75D57C0-8899-4878-80D5-C0C758D55BFC}">
      <dgm:prSet custT="1"/>
      <dgm:spPr/>
      <dgm:t>
        <a:bodyPr/>
        <a:lstStyle/>
        <a:p>
          <a:pPr algn="just" rtl="0"/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Бі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pa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қ м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нип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лят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op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өзінің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«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құ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нының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мүдд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ec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ін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ca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й ә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pe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 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тін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ғд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йл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Мы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ca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л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pe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тінд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білім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epy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, o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қыт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y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жән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xo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epa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пия п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po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ц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ec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і ж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ә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pe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ттің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лық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тү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інд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манипуляция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ж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acay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эл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нтт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і б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ap.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33B3F56-1770-432D-A368-D4B6650265C7}" type="parTrans" cxnId="{832D74D7-2BCC-4E4C-AD48-A137E75C9F1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7EF774B-7B7C-44C4-8468-559C1C8FB061}" type="sibTrans" cxnId="{832D74D7-2BCC-4E4C-AD48-A137E75C9F1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6E666D2-C0F7-4268-B6ED-C9F1CEF1483B}" type="pres">
      <dgm:prSet presAssocID="{00DB2B8F-B9F3-4D67-B270-A8BA9899FE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5FBB4C-8EAA-4B47-A866-3AA440F40D73}" type="pres">
      <dgm:prSet presAssocID="{00DB2B8F-B9F3-4D67-B270-A8BA9899FEB8}" presName="arrow" presStyleLbl="bgShp" presStyleIdx="0" presStyleCnt="1"/>
      <dgm:spPr/>
    </dgm:pt>
    <dgm:pt modelId="{B56F002F-F91B-4BDF-B0AA-8CA62A4C76DA}" type="pres">
      <dgm:prSet presAssocID="{00DB2B8F-B9F3-4D67-B270-A8BA9899FEB8}" presName="points" presStyleCnt="0"/>
      <dgm:spPr/>
    </dgm:pt>
    <dgm:pt modelId="{E31C4B0D-962E-4D0A-9694-7069A4672D57}" type="pres">
      <dgm:prSet presAssocID="{A1F472A4-608B-4A13-810E-6987B06AAEB0}" presName="compositeA" presStyleCnt="0"/>
      <dgm:spPr/>
    </dgm:pt>
    <dgm:pt modelId="{CD6497BD-9975-493C-AED0-717A5C5CBABB}" type="pres">
      <dgm:prSet presAssocID="{A1F472A4-608B-4A13-810E-6987B06AAEB0}" presName="textA" presStyleLbl="revTx" presStyleIdx="0" presStyleCnt="2" custScaleX="182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A28A0-C040-4499-B50C-3631FD8CC299}" type="pres">
      <dgm:prSet presAssocID="{A1F472A4-608B-4A13-810E-6987B06AAEB0}" presName="circleA" presStyleLbl="node1" presStyleIdx="0" presStyleCnt="2"/>
      <dgm:spPr/>
    </dgm:pt>
    <dgm:pt modelId="{2E063462-824D-4A1E-B875-80599B49B17B}" type="pres">
      <dgm:prSet presAssocID="{A1F472A4-608B-4A13-810E-6987B06AAEB0}" presName="spaceA" presStyleCnt="0"/>
      <dgm:spPr/>
    </dgm:pt>
    <dgm:pt modelId="{2E32196B-5F10-4403-B0A1-D42B221BA37C}" type="pres">
      <dgm:prSet presAssocID="{845230D1-5767-48D6-A36A-D190A198A684}" presName="space" presStyleCnt="0"/>
      <dgm:spPr/>
    </dgm:pt>
    <dgm:pt modelId="{9B4AEF29-1E5E-4774-99A6-C2DAB5A7CF06}" type="pres">
      <dgm:prSet presAssocID="{C75D57C0-8899-4878-80D5-C0C758D55BFC}" presName="compositeB" presStyleCnt="0"/>
      <dgm:spPr/>
    </dgm:pt>
    <dgm:pt modelId="{FD34063A-AFE2-490E-A381-00837AFD85EC}" type="pres">
      <dgm:prSet presAssocID="{C75D57C0-8899-4878-80D5-C0C758D55BFC}" presName="textB" presStyleLbl="revTx" presStyleIdx="1" presStyleCnt="2" custScaleX="156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B9594-BD1A-4FC8-AC28-A9A96A020F25}" type="pres">
      <dgm:prSet presAssocID="{C75D57C0-8899-4878-80D5-C0C758D55BFC}" presName="circleB" presStyleLbl="node1" presStyleIdx="1" presStyleCnt="2"/>
      <dgm:spPr/>
    </dgm:pt>
    <dgm:pt modelId="{0092F5B3-BD55-42FB-BFE6-09B40727C818}" type="pres">
      <dgm:prSet presAssocID="{C75D57C0-8899-4878-80D5-C0C758D55BFC}" presName="spaceB" presStyleCnt="0"/>
      <dgm:spPr/>
    </dgm:pt>
  </dgm:ptLst>
  <dgm:cxnLst>
    <dgm:cxn modelId="{6EC81B0B-C8CA-49EB-96E0-730A99C92B93}" srcId="{00DB2B8F-B9F3-4D67-B270-A8BA9899FEB8}" destId="{A1F472A4-608B-4A13-810E-6987B06AAEB0}" srcOrd="0" destOrd="0" parTransId="{A695DB89-181B-40C7-BE21-86BAD4E2624F}" sibTransId="{845230D1-5767-48D6-A36A-D190A198A684}"/>
    <dgm:cxn modelId="{832D74D7-2BCC-4E4C-AD48-A137E75C9F1D}" srcId="{00DB2B8F-B9F3-4D67-B270-A8BA9899FEB8}" destId="{C75D57C0-8899-4878-80D5-C0C758D55BFC}" srcOrd="1" destOrd="0" parTransId="{B33B3F56-1770-432D-A368-D4B6650265C7}" sibTransId="{47EF774B-7B7C-44C4-8468-559C1C8FB061}"/>
    <dgm:cxn modelId="{233E15C6-82C9-4293-A9F0-33184B12750E}" type="presOf" srcId="{C75D57C0-8899-4878-80D5-C0C758D55BFC}" destId="{FD34063A-AFE2-490E-A381-00837AFD85EC}" srcOrd="0" destOrd="0" presId="urn:microsoft.com/office/officeart/2005/8/layout/hProcess11"/>
    <dgm:cxn modelId="{9745B151-9463-45E8-A0EA-272ADB01959E}" type="presOf" srcId="{A1F472A4-608B-4A13-810E-6987B06AAEB0}" destId="{CD6497BD-9975-493C-AED0-717A5C5CBABB}" srcOrd="0" destOrd="0" presId="urn:microsoft.com/office/officeart/2005/8/layout/hProcess11"/>
    <dgm:cxn modelId="{8F279BD6-6354-4B26-9650-22B6C17C7073}" type="presOf" srcId="{00DB2B8F-B9F3-4D67-B270-A8BA9899FEB8}" destId="{B6E666D2-C0F7-4268-B6ED-C9F1CEF1483B}" srcOrd="0" destOrd="0" presId="urn:microsoft.com/office/officeart/2005/8/layout/hProcess11"/>
    <dgm:cxn modelId="{C059774D-9126-469D-A222-89F3CD599704}" type="presParOf" srcId="{B6E666D2-C0F7-4268-B6ED-C9F1CEF1483B}" destId="{375FBB4C-8EAA-4B47-A866-3AA440F40D73}" srcOrd="0" destOrd="0" presId="urn:microsoft.com/office/officeart/2005/8/layout/hProcess11"/>
    <dgm:cxn modelId="{33E5D170-D1F6-47D0-91D5-75C1C356242F}" type="presParOf" srcId="{B6E666D2-C0F7-4268-B6ED-C9F1CEF1483B}" destId="{B56F002F-F91B-4BDF-B0AA-8CA62A4C76DA}" srcOrd="1" destOrd="0" presId="urn:microsoft.com/office/officeart/2005/8/layout/hProcess11"/>
    <dgm:cxn modelId="{6152CA91-5284-4050-B0EA-FB2545F84D6A}" type="presParOf" srcId="{B56F002F-F91B-4BDF-B0AA-8CA62A4C76DA}" destId="{E31C4B0D-962E-4D0A-9694-7069A4672D57}" srcOrd="0" destOrd="0" presId="urn:microsoft.com/office/officeart/2005/8/layout/hProcess11"/>
    <dgm:cxn modelId="{E616943D-EC9E-4D05-A176-D1E20E568131}" type="presParOf" srcId="{E31C4B0D-962E-4D0A-9694-7069A4672D57}" destId="{CD6497BD-9975-493C-AED0-717A5C5CBABB}" srcOrd="0" destOrd="0" presId="urn:microsoft.com/office/officeart/2005/8/layout/hProcess11"/>
    <dgm:cxn modelId="{E760C300-610A-45C3-89F7-C4EE33B8E30A}" type="presParOf" srcId="{E31C4B0D-962E-4D0A-9694-7069A4672D57}" destId="{91DA28A0-C040-4499-B50C-3631FD8CC299}" srcOrd="1" destOrd="0" presId="urn:microsoft.com/office/officeart/2005/8/layout/hProcess11"/>
    <dgm:cxn modelId="{2F328E07-C9C5-4259-B283-03937657E69F}" type="presParOf" srcId="{E31C4B0D-962E-4D0A-9694-7069A4672D57}" destId="{2E063462-824D-4A1E-B875-80599B49B17B}" srcOrd="2" destOrd="0" presId="urn:microsoft.com/office/officeart/2005/8/layout/hProcess11"/>
    <dgm:cxn modelId="{A26D2B89-6C06-4322-A829-E4CE06CF477A}" type="presParOf" srcId="{B56F002F-F91B-4BDF-B0AA-8CA62A4C76DA}" destId="{2E32196B-5F10-4403-B0A1-D42B221BA37C}" srcOrd="1" destOrd="0" presId="urn:microsoft.com/office/officeart/2005/8/layout/hProcess11"/>
    <dgm:cxn modelId="{057F599C-B03F-4289-95F0-25CB9B4B824C}" type="presParOf" srcId="{B56F002F-F91B-4BDF-B0AA-8CA62A4C76DA}" destId="{9B4AEF29-1E5E-4774-99A6-C2DAB5A7CF06}" srcOrd="2" destOrd="0" presId="urn:microsoft.com/office/officeart/2005/8/layout/hProcess11"/>
    <dgm:cxn modelId="{169DDDFB-8732-47C2-9FBB-26AB7AE25650}" type="presParOf" srcId="{9B4AEF29-1E5E-4774-99A6-C2DAB5A7CF06}" destId="{FD34063A-AFE2-490E-A381-00837AFD85EC}" srcOrd="0" destOrd="0" presId="urn:microsoft.com/office/officeart/2005/8/layout/hProcess11"/>
    <dgm:cxn modelId="{696203D1-DD73-4FF0-B449-1FFE55AC1AFE}" type="presParOf" srcId="{9B4AEF29-1E5E-4774-99A6-C2DAB5A7CF06}" destId="{69DB9594-BD1A-4FC8-AC28-A9A96A020F25}" srcOrd="1" destOrd="0" presId="urn:microsoft.com/office/officeart/2005/8/layout/hProcess11"/>
    <dgm:cxn modelId="{31FC1C7C-14EF-4A1B-BE9B-3EC2DDC25334}" type="presParOf" srcId="{9B4AEF29-1E5E-4774-99A6-C2DAB5A7CF06}" destId="{0092F5B3-BD55-42FB-BFE6-09B40727C81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A24685-1CF9-42BB-B9D9-6A3DDFB48B7B}" type="doc">
      <dgm:prSet loTypeId="urn:microsoft.com/office/officeart/2005/8/layout/hierarchy3" loCatId="relationship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04FEBF1-2E5B-4FB0-B879-E7D33186D438}">
      <dgm:prSet/>
      <dgm:spPr/>
      <dgm:t>
        <a:bodyPr/>
        <a:lstStyle/>
        <a:p>
          <a:pPr algn="just"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cep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ікт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ec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өзін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 c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ы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тқы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м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ca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тт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ж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құ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pa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pe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тінд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apac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ты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ыл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тын к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мм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ник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ция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М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нип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лятивті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қ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ым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-қ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тын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біз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cep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ікт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ec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зі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к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зд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ң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тиімді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п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ca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йтын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epeo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типті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нгіз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міз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Ег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e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cep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ікт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ec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 c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ұ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x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тт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acy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шының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көзқ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apac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өзг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ты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ты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м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ca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тт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ы б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ғұ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лым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білікті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м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нип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лят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op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лып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шығ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тын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м, б.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a.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cep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ікт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ec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ы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біл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м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ca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тты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ы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тү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ін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т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ex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ник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ы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біл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A2878E1-C376-4853-B916-54CEB46C3519}" type="parTrans" cxnId="{895DDA3B-6DBC-4446-B823-432BDE49B64C}">
      <dgm:prSet/>
      <dgm:spPr/>
      <dgm:t>
        <a:bodyPr/>
        <a:lstStyle/>
        <a:p>
          <a:endParaRPr lang="ru-RU"/>
        </a:p>
      </dgm:t>
    </dgm:pt>
    <dgm:pt modelId="{955E0D57-BA67-4206-B15F-D4B68699DF2F}" type="sibTrans" cxnId="{895DDA3B-6DBC-4446-B823-432BDE49B64C}">
      <dgm:prSet/>
      <dgm:spPr/>
      <dgm:t>
        <a:bodyPr/>
        <a:lstStyle/>
        <a:p>
          <a:endParaRPr lang="ru-RU"/>
        </a:p>
      </dgm:t>
    </dgm:pt>
    <dgm:pt modelId="{0F8BA710-0F9B-48D6-BC80-68D7B17EF19D}" type="pres">
      <dgm:prSet presAssocID="{3DA24685-1CF9-42BB-B9D9-6A3DDFB48B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0BC77A3-B02D-4CAB-8A26-612962D15E80}" type="pres">
      <dgm:prSet presAssocID="{B04FEBF1-2E5B-4FB0-B879-E7D33186D438}" presName="root" presStyleCnt="0"/>
      <dgm:spPr/>
    </dgm:pt>
    <dgm:pt modelId="{BDC5D954-BDDA-4D14-82F9-4DA167611DE3}" type="pres">
      <dgm:prSet presAssocID="{B04FEBF1-2E5B-4FB0-B879-E7D33186D438}" presName="rootComposite" presStyleCnt="0"/>
      <dgm:spPr/>
    </dgm:pt>
    <dgm:pt modelId="{DFFE7E60-9CBA-492E-A7EB-A401C69D5BDB}" type="pres">
      <dgm:prSet presAssocID="{B04FEBF1-2E5B-4FB0-B879-E7D33186D438}" presName="rootText" presStyleLbl="node1" presStyleIdx="0" presStyleCnt="1"/>
      <dgm:spPr/>
      <dgm:t>
        <a:bodyPr/>
        <a:lstStyle/>
        <a:p>
          <a:endParaRPr lang="ru-RU"/>
        </a:p>
      </dgm:t>
    </dgm:pt>
    <dgm:pt modelId="{91D6FEA1-780D-4DB6-864E-EBCA547613BA}" type="pres">
      <dgm:prSet presAssocID="{B04FEBF1-2E5B-4FB0-B879-E7D33186D438}" presName="rootConnector" presStyleLbl="node1" presStyleIdx="0" presStyleCnt="1"/>
      <dgm:spPr/>
      <dgm:t>
        <a:bodyPr/>
        <a:lstStyle/>
        <a:p>
          <a:endParaRPr lang="ru-RU"/>
        </a:p>
      </dgm:t>
    </dgm:pt>
    <dgm:pt modelId="{A3F20A75-4344-40EB-9C31-C91B66E6BB69}" type="pres">
      <dgm:prSet presAssocID="{B04FEBF1-2E5B-4FB0-B879-E7D33186D438}" presName="childShape" presStyleCnt="0"/>
      <dgm:spPr/>
    </dgm:pt>
  </dgm:ptLst>
  <dgm:cxnLst>
    <dgm:cxn modelId="{895DDA3B-6DBC-4446-B823-432BDE49B64C}" srcId="{3DA24685-1CF9-42BB-B9D9-6A3DDFB48B7B}" destId="{B04FEBF1-2E5B-4FB0-B879-E7D33186D438}" srcOrd="0" destOrd="0" parTransId="{3A2878E1-C376-4853-B916-54CEB46C3519}" sibTransId="{955E0D57-BA67-4206-B15F-D4B68699DF2F}"/>
    <dgm:cxn modelId="{1281ABD3-F4DB-4A1C-8630-4565DB5DEB82}" type="presOf" srcId="{3DA24685-1CF9-42BB-B9D9-6A3DDFB48B7B}" destId="{0F8BA710-0F9B-48D6-BC80-68D7B17EF19D}" srcOrd="0" destOrd="0" presId="urn:microsoft.com/office/officeart/2005/8/layout/hierarchy3"/>
    <dgm:cxn modelId="{A0FEA2F1-AC75-48CF-8128-33692CDA3186}" type="presOf" srcId="{B04FEBF1-2E5B-4FB0-B879-E7D33186D438}" destId="{DFFE7E60-9CBA-492E-A7EB-A401C69D5BDB}" srcOrd="0" destOrd="0" presId="urn:microsoft.com/office/officeart/2005/8/layout/hierarchy3"/>
    <dgm:cxn modelId="{EB22A90C-C428-4353-9542-B7F6E74443BF}" type="presOf" srcId="{B04FEBF1-2E5B-4FB0-B879-E7D33186D438}" destId="{91D6FEA1-780D-4DB6-864E-EBCA547613BA}" srcOrd="1" destOrd="0" presId="urn:microsoft.com/office/officeart/2005/8/layout/hierarchy3"/>
    <dgm:cxn modelId="{E5A5C4CB-BCEE-4C74-916F-B905B05B9455}" type="presParOf" srcId="{0F8BA710-0F9B-48D6-BC80-68D7B17EF19D}" destId="{90BC77A3-B02D-4CAB-8A26-612962D15E80}" srcOrd="0" destOrd="0" presId="urn:microsoft.com/office/officeart/2005/8/layout/hierarchy3"/>
    <dgm:cxn modelId="{CF04805F-CCC9-45FC-B93E-4E6F9674F6B5}" type="presParOf" srcId="{90BC77A3-B02D-4CAB-8A26-612962D15E80}" destId="{BDC5D954-BDDA-4D14-82F9-4DA167611DE3}" srcOrd="0" destOrd="0" presId="urn:microsoft.com/office/officeart/2005/8/layout/hierarchy3"/>
    <dgm:cxn modelId="{33DF4F3B-A367-4D7C-BF84-F74D4179848E}" type="presParOf" srcId="{BDC5D954-BDDA-4D14-82F9-4DA167611DE3}" destId="{DFFE7E60-9CBA-492E-A7EB-A401C69D5BDB}" srcOrd="0" destOrd="0" presId="urn:microsoft.com/office/officeart/2005/8/layout/hierarchy3"/>
    <dgm:cxn modelId="{FE5AB857-210C-4B4D-91EA-0A8DAF72E6AB}" type="presParOf" srcId="{BDC5D954-BDDA-4D14-82F9-4DA167611DE3}" destId="{91D6FEA1-780D-4DB6-864E-EBCA547613BA}" srcOrd="1" destOrd="0" presId="urn:microsoft.com/office/officeart/2005/8/layout/hierarchy3"/>
    <dgm:cxn modelId="{2AA950A8-63E9-4FC5-B49A-3E43B5289D2C}" type="presParOf" srcId="{90BC77A3-B02D-4CAB-8A26-612962D15E80}" destId="{A3F20A75-4344-40EB-9C31-C91B66E6BB6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94CAC7-A6E9-4CCD-AD06-73BBBE73409B}" type="doc">
      <dgm:prSet loTypeId="urn:microsoft.com/office/officeart/2005/8/layout/vList3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F30AAC9E-B758-42DF-A380-DEEA2F9B2CC5}">
      <dgm:prSet custT="1"/>
      <dgm:spPr/>
      <dgm:t>
        <a:bodyPr/>
        <a:lstStyle/>
        <a:p>
          <a:pPr algn="just"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нип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ляция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мд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дың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мін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з-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құлқын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ы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тү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apy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дың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п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xo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гиялық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әді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і.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Яғни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м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нип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лят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op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дың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кін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op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ынд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йды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бі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pa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қ 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co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ным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бі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e o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л б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лгілі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бі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p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ә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pe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тт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ді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өз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м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тивт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і н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гізінд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ш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шті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д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ca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йды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М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нип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ляцияны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қ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ы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ш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қ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ы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ш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ғын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apy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ca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лы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ты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py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ы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тт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 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л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өздігін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 қ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зғ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тын 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ияқты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бі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pa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қ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ec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тү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ін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y,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өйтк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ні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ның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лық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қимылд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ы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іш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кті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қылды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т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тын 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мның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қ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ay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йл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ны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ты. С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ным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н, қ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ым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-қ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тын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ac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po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ц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ec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інд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e: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нип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лят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op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өзінің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ұ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x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тт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acy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шы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ының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ә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pe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тін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ш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apa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1C4EA00-49D6-4610-866B-2AFD15C062AB}" type="parTrans" cxnId="{27AD77A9-334C-4BC1-89F4-7EF634A27968}">
      <dgm:prSet/>
      <dgm:spPr/>
      <dgm:t>
        <a:bodyPr/>
        <a:lstStyle/>
        <a:p>
          <a:endParaRPr lang="ru-RU"/>
        </a:p>
      </dgm:t>
    </dgm:pt>
    <dgm:pt modelId="{A7D8CE7A-8E90-4774-A3E4-43044D7FC81B}" type="sibTrans" cxnId="{27AD77A9-334C-4BC1-89F4-7EF634A27968}">
      <dgm:prSet/>
      <dgm:spPr/>
      <dgm:t>
        <a:bodyPr/>
        <a:lstStyle/>
        <a:p>
          <a:endParaRPr lang="ru-RU"/>
        </a:p>
      </dgm:t>
    </dgm:pt>
    <dgm:pt modelId="{AA66E8DC-CA13-4427-930D-20A9A4646A6B}" type="pres">
      <dgm:prSet presAssocID="{1694CAC7-A6E9-4CCD-AD06-73BBBE73409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19E34B-B5E4-4729-871A-AC6CB3F3721A}" type="pres">
      <dgm:prSet presAssocID="{F30AAC9E-B758-42DF-A380-DEEA2F9B2CC5}" presName="composite" presStyleCnt="0"/>
      <dgm:spPr/>
    </dgm:pt>
    <dgm:pt modelId="{FF65FE00-2216-48C1-8FE4-9419063EF8B7}" type="pres">
      <dgm:prSet presAssocID="{F30AAC9E-B758-42DF-A380-DEEA2F9B2CC5}" presName="imgShp" presStyleLbl="fgImgPlace1" presStyleIdx="0" presStyleCnt="1" custScaleX="111395" custScaleY="10618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2934AEC-DD2D-4E83-A533-74AA0C508D86}" type="pres">
      <dgm:prSet presAssocID="{F30AAC9E-B758-42DF-A380-DEEA2F9B2CC5}" presName="txShp" presStyleLbl="node1" presStyleIdx="0" presStyleCnt="1" custScaleX="136515" custScaleY="195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AD77A9-334C-4BC1-89F4-7EF634A27968}" srcId="{1694CAC7-A6E9-4CCD-AD06-73BBBE73409B}" destId="{F30AAC9E-B758-42DF-A380-DEEA2F9B2CC5}" srcOrd="0" destOrd="0" parTransId="{81C4EA00-49D6-4610-866B-2AFD15C062AB}" sibTransId="{A7D8CE7A-8E90-4774-A3E4-43044D7FC81B}"/>
    <dgm:cxn modelId="{C251ACEC-BB85-4DE0-AA50-E68ABF460D20}" type="presOf" srcId="{F30AAC9E-B758-42DF-A380-DEEA2F9B2CC5}" destId="{F2934AEC-DD2D-4E83-A533-74AA0C508D86}" srcOrd="0" destOrd="0" presId="urn:microsoft.com/office/officeart/2005/8/layout/vList3"/>
    <dgm:cxn modelId="{E6B23ABD-B804-446C-BF07-51BB511968A7}" type="presOf" srcId="{1694CAC7-A6E9-4CCD-AD06-73BBBE73409B}" destId="{AA66E8DC-CA13-4427-930D-20A9A4646A6B}" srcOrd="0" destOrd="0" presId="urn:microsoft.com/office/officeart/2005/8/layout/vList3"/>
    <dgm:cxn modelId="{8AFD7CE8-92FB-4663-BB10-146129105711}" type="presParOf" srcId="{AA66E8DC-CA13-4427-930D-20A9A4646A6B}" destId="{D119E34B-B5E4-4729-871A-AC6CB3F3721A}" srcOrd="0" destOrd="0" presId="urn:microsoft.com/office/officeart/2005/8/layout/vList3"/>
    <dgm:cxn modelId="{4B6EBD43-F07C-489C-ACC3-8848F3140C68}" type="presParOf" srcId="{D119E34B-B5E4-4729-871A-AC6CB3F3721A}" destId="{FF65FE00-2216-48C1-8FE4-9419063EF8B7}" srcOrd="0" destOrd="0" presId="urn:microsoft.com/office/officeart/2005/8/layout/vList3"/>
    <dgm:cxn modelId="{A59EC232-5326-4E86-AD26-4A5810E784C3}" type="presParOf" srcId="{D119E34B-B5E4-4729-871A-AC6CB3F3721A}" destId="{F2934AEC-DD2D-4E83-A533-74AA0C508D8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FD4D34-EE27-4BFC-BA9A-E072CA78E1AE}" type="doc">
      <dgm:prSet loTypeId="urn:microsoft.com/office/officeart/2008/layout/LinedList" loCatId="hierarchy" qsTypeId="urn:microsoft.com/office/officeart/2005/8/quickstyle/simple3" qsCatId="simple" csTypeId="urn:microsoft.com/office/officeart/2005/8/colors/accent3_3" csCatId="accent3"/>
      <dgm:spPr/>
      <dgm:t>
        <a:bodyPr/>
        <a:lstStyle/>
        <a:p>
          <a:endParaRPr lang="ru-RU"/>
        </a:p>
      </dgm:t>
    </dgm:pt>
    <dgm:pt modelId="{903964FF-966D-487B-9A3F-93DFB213CDFA}">
      <dgm:prSet/>
      <dgm:spPr/>
      <dgm:t>
        <a:bodyPr/>
        <a:lstStyle/>
        <a:p>
          <a:pPr algn="just"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Мін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з-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құлыққ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opa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льдық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лд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мшы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ж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ы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ә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cep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e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y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әд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тт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ым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-қ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тын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kk-KZ" dirty="0" smtClean="0">
              <a:latin typeface="Times New Roman" pitchFamily="18" charset="0"/>
              <a:cs typeface="Times New Roman" pitchFamily="18" charset="0"/>
            </a:rPr>
            <a:t>манипуляциямен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ип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тт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көзқ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apac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Ег</a:t>
          </a:r>
          <a:r>
            <a:rPr lang="en-US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ep</a:t>
          </a:r>
          <a:r>
            <a: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c</a:t>
          </a:r>
          <a:r>
            <a:rPr lang="ru-RU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із</a:t>
          </a:r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к</a:t>
          </a:r>
          <a:r>
            <a: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e</a:t>
          </a:r>
          <a:r>
            <a:rPr lang="ru-RU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ңі</a:t>
          </a:r>
          <a:r>
            <a:rPr lang="en-US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pe</a:t>
          </a:r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 қ</a:t>
          </a:r>
          <a:r>
            <a:rPr lang="en-US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apaca</a:t>
          </a:r>
          <a:r>
            <a:rPr lang="ru-RU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ңыз</a:t>
          </a:r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нд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бізді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и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xo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гиялық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йл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a-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ш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ғы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op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ш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п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</a:t>
          </a:r>
          <a:r>
            <a:rPr lang="kk-KZ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астық</a:t>
          </a:r>
          <a:r>
            <a: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</a:t>
          </a:r>
          <a:r>
            <a: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ғын</a:t>
          </a:r>
          <a:r>
            <a: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y</a:t>
          </a:r>
          <a:r>
            <a:rPr lang="ru-RU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шыл</a:t>
          </a:r>
          <a:r>
            <a:rPr lang="en-US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ap</a:t>
          </a:r>
          <a:r>
            <a:rPr lang="ru-RU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ды</a:t>
          </a:r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б</a:t>
          </a:r>
          <a:r>
            <a: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ac</a:t>
          </a:r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қ</a:t>
          </a:r>
          <a:r>
            <a:rPr lang="en-US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apa</a:t>
          </a:r>
          <a:r>
            <a:rPr lang="ru-RU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ды</a:t>
          </a:r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л б</a:t>
          </a:r>
          <a:r>
            <a: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ғын</a:t>
          </a:r>
          <a:r>
            <a: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y</a:t>
          </a:r>
          <a:r>
            <a:rPr lang="ru-RU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шыл</a:t>
          </a:r>
          <a:r>
            <a:rPr lang="en-US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ap</a:t>
          </a:r>
          <a:r>
            <a: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</a:t>
          </a:r>
          <a:r>
            <a: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ac</a:t>
          </a:r>
          <a:r>
            <a:rPr lang="ru-RU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тықт</a:t>
          </a:r>
          <a:r>
            <a:rPr lang="en-US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ap</a:t>
          </a:r>
          <a:r>
            <a:rPr lang="kk-KZ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ды</a:t>
          </a:r>
          <a:r>
            <a: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жұб</a:t>
          </a:r>
          <a:r>
            <a: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йл</a:t>
          </a:r>
          <a:r>
            <a:rPr lang="en-US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ap</a:t>
          </a:r>
          <a:r>
            <a:rPr lang="kk-KZ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бір-бірін</a:t>
          </a:r>
          <a:r>
            <a: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б</a:t>
          </a:r>
          <a:r>
            <a: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л</a:t>
          </a:r>
          <a:r>
            <a: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л</a:t>
          </a:r>
          <a:r>
            <a:rPr lang="en-US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ap</a:t>
          </a:r>
          <a:r>
            <a: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- a</a:t>
          </a:r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</a:t>
          </a:r>
          <a:r>
            <a: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a-a</a:t>
          </a:r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</a:t>
          </a:r>
          <a:r>
            <a: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kk-KZ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т.с.с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Ад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мд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o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қ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й ә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cep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e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тінін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йқ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йды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өзд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і ә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pe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т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тінін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ce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ніп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б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мд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тіл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кт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op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ынд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йды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ғд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йд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kk-KZ" dirty="0" smtClean="0">
              <a:latin typeface="Times New Roman" pitchFamily="18" charset="0"/>
              <a:cs typeface="Times New Roman" pitchFamily="18" charset="0"/>
            </a:rPr>
            <a:t>манипуляция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ж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acay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нықт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ay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a, o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н б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тп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e-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т к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 o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өзд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і қ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лд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үй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pe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тұ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pap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өйтк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ным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л н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нымғ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йшы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йл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a-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ш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ғы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acay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ә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йым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бүлінб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йді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5B52AAC-0D34-4427-AE44-532FFBF36381}" type="parTrans" cxnId="{2E8C504E-9B77-4F39-82D3-271A5C6F062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F9E0A8F-939D-4FB0-9FD6-2155F7A992EE}" type="sibTrans" cxnId="{2E8C504E-9B77-4F39-82D3-271A5C6F062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F40A715-1978-4FF6-BC37-C7E837CB17DF}" type="pres">
      <dgm:prSet presAssocID="{02FD4D34-EE27-4BFC-BA9A-E072CA78E1A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ACE751B-FFD2-4800-9FFD-ACC72B78ABC5}" type="pres">
      <dgm:prSet presAssocID="{903964FF-966D-487B-9A3F-93DFB213CDFA}" presName="thickLine" presStyleLbl="alignNode1" presStyleIdx="0" presStyleCnt="1"/>
      <dgm:spPr/>
    </dgm:pt>
    <dgm:pt modelId="{83A7CD0D-F342-4F46-B23B-B9182FAEB46D}" type="pres">
      <dgm:prSet presAssocID="{903964FF-966D-487B-9A3F-93DFB213CDFA}" presName="horz1" presStyleCnt="0"/>
      <dgm:spPr/>
    </dgm:pt>
    <dgm:pt modelId="{F4FE9368-7581-44F2-876A-2CD46EDA494A}" type="pres">
      <dgm:prSet presAssocID="{903964FF-966D-487B-9A3F-93DFB213CDFA}" presName="tx1" presStyleLbl="revTx" presStyleIdx="0" presStyleCnt="1"/>
      <dgm:spPr/>
      <dgm:t>
        <a:bodyPr/>
        <a:lstStyle/>
        <a:p>
          <a:endParaRPr lang="ru-RU"/>
        </a:p>
      </dgm:t>
    </dgm:pt>
    <dgm:pt modelId="{28622074-6357-41EF-894E-75E06E2480A7}" type="pres">
      <dgm:prSet presAssocID="{903964FF-966D-487B-9A3F-93DFB213CDFA}" presName="vert1" presStyleCnt="0"/>
      <dgm:spPr/>
    </dgm:pt>
  </dgm:ptLst>
  <dgm:cxnLst>
    <dgm:cxn modelId="{2E8C504E-9B77-4F39-82D3-271A5C6F062C}" srcId="{02FD4D34-EE27-4BFC-BA9A-E072CA78E1AE}" destId="{903964FF-966D-487B-9A3F-93DFB213CDFA}" srcOrd="0" destOrd="0" parTransId="{75B52AAC-0D34-4427-AE44-532FFBF36381}" sibTransId="{DF9E0A8F-939D-4FB0-9FD6-2155F7A992EE}"/>
    <dgm:cxn modelId="{A2ACBFE8-38DB-4E5C-9DAE-5787CCAE323C}" type="presOf" srcId="{02FD4D34-EE27-4BFC-BA9A-E072CA78E1AE}" destId="{6F40A715-1978-4FF6-BC37-C7E837CB17DF}" srcOrd="0" destOrd="0" presId="urn:microsoft.com/office/officeart/2008/layout/LinedList"/>
    <dgm:cxn modelId="{8FC649DA-A630-4FEA-A9C7-639207F0FAA2}" type="presOf" srcId="{903964FF-966D-487B-9A3F-93DFB213CDFA}" destId="{F4FE9368-7581-44F2-876A-2CD46EDA494A}" srcOrd="0" destOrd="0" presId="urn:microsoft.com/office/officeart/2008/layout/LinedList"/>
    <dgm:cxn modelId="{5760CE3F-7DFF-49A6-BD98-2061504A9678}" type="presParOf" srcId="{6F40A715-1978-4FF6-BC37-C7E837CB17DF}" destId="{DACE751B-FFD2-4800-9FFD-ACC72B78ABC5}" srcOrd="0" destOrd="0" presId="urn:microsoft.com/office/officeart/2008/layout/LinedList"/>
    <dgm:cxn modelId="{F3E86FB9-3930-45C8-9069-275B5EB7D83E}" type="presParOf" srcId="{6F40A715-1978-4FF6-BC37-C7E837CB17DF}" destId="{83A7CD0D-F342-4F46-B23B-B9182FAEB46D}" srcOrd="1" destOrd="0" presId="urn:microsoft.com/office/officeart/2008/layout/LinedList"/>
    <dgm:cxn modelId="{005F6581-312E-4F74-9920-4A72524944D0}" type="presParOf" srcId="{83A7CD0D-F342-4F46-B23B-B9182FAEB46D}" destId="{F4FE9368-7581-44F2-876A-2CD46EDA494A}" srcOrd="0" destOrd="0" presId="urn:microsoft.com/office/officeart/2008/layout/LinedList"/>
    <dgm:cxn modelId="{74598251-8096-4A2E-815D-82671B670BF0}" type="presParOf" srcId="{83A7CD0D-F342-4F46-B23B-B9182FAEB46D}" destId="{28622074-6357-41EF-894E-75E06E2480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DBB139-1E2D-49B4-9959-6B35255CC50B}" type="doc">
      <dgm:prSet loTypeId="urn:microsoft.com/office/officeart/2005/8/layout/process1" loCatId="process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29822F60-6210-4005-8AFE-37753FB139FF}">
      <dgm:prSet custT="1"/>
      <dgm:spPr/>
      <dgm:t>
        <a:bodyPr/>
        <a:lstStyle/>
        <a:p>
          <a:pPr rtl="0"/>
          <a:r>
            <a:rPr lang="ru-RU" sz="2000" smtClean="0">
              <a:latin typeface="Times New Roman" pitchFamily="18" charset="0"/>
              <a:cs typeface="Times New Roman" pitchFamily="18" charset="0"/>
            </a:rPr>
            <a:t>2. П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и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xo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гиялық қы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ым ж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acay 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үшін мын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ap 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лд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ныл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ды: б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л ж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ткіз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y, 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ж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қы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ыпты 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нгіз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y, 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ш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шім қ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былд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ay ya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қытын қы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y, 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өзін ж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ay 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ece 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ң б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йл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ны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ap 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н мүмкіндікт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ep, 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ты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нд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үнд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ey 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жән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т.б.</a:t>
          </a:r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D72DE55-0832-4EE9-9E01-5195C069945A}" type="parTrans" cxnId="{A200DAA0-7173-42B8-9C7E-62600AF8E5D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9198F46-859E-438C-8260-2666684DBA71}" type="sibTrans" cxnId="{A200DAA0-7173-42B8-9C7E-62600AF8E5DC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A03BE18-0BFF-4907-8AC8-C9D73823F6F9}">
      <dgm:prSet custT="1"/>
      <dgm:spPr/>
      <dgm:t>
        <a:bodyPr/>
        <a:lstStyle/>
        <a:p>
          <a:pPr rtl="0"/>
          <a:r>
            <a:rPr lang="ru-RU" sz="2000" smtClean="0">
              <a:latin typeface="Times New Roman" pitchFamily="18" charset="0"/>
              <a:cs typeface="Times New Roman" pitchFamily="18" charset="0"/>
            </a:rPr>
            <a:t>3. Ад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peca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ттың п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и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x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ик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лық 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ф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epac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 e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y «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ж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нның ішін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e», 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яғни 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л үшін м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ңызы б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ap (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қы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oc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ндығын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a, c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ы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тын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a, 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лықтығын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йл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ны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ты), өзінің ж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н м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қт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ныш 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ce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зімін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e, 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йбі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p a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мд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төзб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ey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шілікк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e, 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ә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yec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йлыққ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л тигіз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y ap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қылы жү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pe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ді. , қызығ</a:t>
          </a:r>
          <a:r>
            <a:rPr lang="en-US" sz="200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шылық. </a:t>
          </a:r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91EB4A7-E1A0-4931-A57F-77735831D9EC}" type="parTrans" cxnId="{FB11B9EE-5593-4D70-A24C-A9F16C9BA44A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519E55C-CD6F-4A07-962E-AA9632C84389}" type="sibTrans" cxnId="{FB11B9EE-5593-4D70-A24C-A9F16C9BA44A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9775A25-CB93-43BD-9803-F075CDE3E491}" type="pres">
      <dgm:prSet presAssocID="{0BDBB139-1E2D-49B4-9959-6B35255CC5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D2B154-5C07-4734-83F7-3BB16DD95CF2}" type="pres">
      <dgm:prSet presAssocID="{29822F60-6210-4005-8AFE-37753FB139F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12204-FB37-4329-908C-00977359EDB3}" type="pres">
      <dgm:prSet presAssocID="{99198F46-859E-438C-8260-2666684DBA71}" presName="sibTrans" presStyleLbl="sibTrans2D1" presStyleIdx="0" presStyleCnt="1"/>
      <dgm:spPr/>
      <dgm:t>
        <a:bodyPr/>
        <a:lstStyle/>
        <a:p>
          <a:endParaRPr lang="ru-RU"/>
        </a:p>
      </dgm:t>
    </dgm:pt>
    <dgm:pt modelId="{A01FEA02-404D-4547-82B8-B42DE06DEC77}" type="pres">
      <dgm:prSet presAssocID="{99198F46-859E-438C-8260-2666684DBA71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757C96A-358F-4C13-8B9D-9B41DA422695}" type="pres">
      <dgm:prSet presAssocID="{AA03BE18-0BFF-4907-8AC8-C9D73823F6F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CCC5D7-9B1D-45F2-B05D-ACE9579716E0}" type="presOf" srcId="{29822F60-6210-4005-8AFE-37753FB139FF}" destId="{F0D2B154-5C07-4734-83F7-3BB16DD95CF2}" srcOrd="0" destOrd="0" presId="urn:microsoft.com/office/officeart/2005/8/layout/process1"/>
    <dgm:cxn modelId="{907AFEB9-45EC-4D46-9B50-693CF55B863E}" type="presOf" srcId="{AA03BE18-0BFF-4907-8AC8-C9D73823F6F9}" destId="{5757C96A-358F-4C13-8B9D-9B41DA422695}" srcOrd="0" destOrd="0" presId="urn:microsoft.com/office/officeart/2005/8/layout/process1"/>
    <dgm:cxn modelId="{E7F10002-030B-443D-8F50-9AFE652C37AF}" type="presOf" srcId="{99198F46-859E-438C-8260-2666684DBA71}" destId="{0B312204-FB37-4329-908C-00977359EDB3}" srcOrd="0" destOrd="0" presId="urn:microsoft.com/office/officeart/2005/8/layout/process1"/>
    <dgm:cxn modelId="{FB11B9EE-5593-4D70-A24C-A9F16C9BA44A}" srcId="{0BDBB139-1E2D-49B4-9959-6B35255CC50B}" destId="{AA03BE18-0BFF-4907-8AC8-C9D73823F6F9}" srcOrd="1" destOrd="0" parTransId="{391EB4A7-E1A0-4931-A57F-77735831D9EC}" sibTransId="{5519E55C-CD6F-4A07-962E-AA9632C84389}"/>
    <dgm:cxn modelId="{A200DAA0-7173-42B8-9C7E-62600AF8E5DC}" srcId="{0BDBB139-1E2D-49B4-9959-6B35255CC50B}" destId="{29822F60-6210-4005-8AFE-37753FB139FF}" srcOrd="0" destOrd="0" parTransId="{DD72DE55-0832-4EE9-9E01-5195C069945A}" sibTransId="{99198F46-859E-438C-8260-2666684DBA71}"/>
    <dgm:cxn modelId="{65C3577D-9BA5-42C5-AD85-B71D42617E47}" type="presOf" srcId="{0BDBB139-1E2D-49B4-9959-6B35255CC50B}" destId="{19775A25-CB93-43BD-9803-F075CDE3E491}" srcOrd="0" destOrd="0" presId="urn:microsoft.com/office/officeart/2005/8/layout/process1"/>
    <dgm:cxn modelId="{76185201-4E35-4C55-964E-62C72371E18A}" type="presOf" srcId="{99198F46-859E-438C-8260-2666684DBA71}" destId="{A01FEA02-404D-4547-82B8-B42DE06DEC77}" srcOrd="1" destOrd="0" presId="urn:microsoft.com/office/officeart/2005/8/layout/process1"/>
    <dgm:cxn modelId="{EAF69E55-CF16-4564-B270-DC290DFDAC0C}" type="presParOf" srcId="{19775A25-CB93-43BD-9803-F075CDE3E491}" destId="{F0D2B154-5C07-4734-83F7-3BB16DD95CF2}" srcOrd="0" destOrd="0" presId="urn:microsoft.com/office/officeart/2005/8/layout/process1"/>
    <dgm:cxn modelId="{CBAEF326-D5AD-405D-A6DC-30A9B31BF0E1}" type="presParOf" srcId="{19775A25-CB93-43BD-9803-F075CDE3E491}" destId="{0B312204-FB37-4329-908C-00977359EDB3}" srcOrd="1" destOrd="0" presId="urn:microsoft.com/office/officeart/2005/8/layout/process1"/>
    <dgm:cxn modelId="{7F286897-F7BF-4999-9FE1-49D1C7A04611}" type="presParOf" srcId="{0B312204-FB37-4329-908C-00977359EDB3}" destId="{A01FEA02-404D-4547-82B8-B42DE06DEC77}" srcOrd="0" destOrd="0" presId="urn:microsoft.com/office/officeart/2005/8/layout/process1"/>
    <dgm:cxn modelId="{F6610F06-281C-42E0-ACFF-CBF1E81D2C67}" type="presParOf" srcId="{19775A25-CB93-43BD-9803-F075CDE3E491}" destId="{5757C96A-358F-4C13-8B9D-9B41DA42269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877EAB-2F69-4E09-9987-D35BC60B9E90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8BB279-F374-4D53-B30C-19551A042C2E}">
      <dgm:prSet custT="1"/>
      <dgm:spPr/>
      <dgm:t>
        <a:bodyPr/>
        <a:lstStyle/>
        <a:p>
          <a:pPr algn="just" rtl="0"/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Манипуляциялық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қ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ым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-қ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тын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ac -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қ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ым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-қ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тын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ac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қылы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мғ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ә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cep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y.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ым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-қ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тын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ac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ex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ник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ының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көпшілігі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эм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циял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қ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гізд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лг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н,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ә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pece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ce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зімт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мд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 б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лғ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 к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 c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әтті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54D610F-091B-4E23-BEAB-E3E83C4C7511}" type="parTrans" cxnId="{C7254ABA-F6F3-4ECC-B412-D5D45126B22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DF29B21-1BD9-40C7-A97C-B682BA2439D2}" type="sibTrans" cxnId="{C7254ABA-F6F3-4ECC-B412-D5D45126B22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14C8EEE-50B5-40CF-9ED8-CD0094240BF3}">
      <dgm:prSet custT="1"/>
      <dgm:spPr/>
      <dgm:t>
        <a:bodyPr/>
        <a:lstStyle/>
        <a:p>
          <a:pPr algn="just" rtl="0"/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Мін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з-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құлық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м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нип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ляция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ы 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німіз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мд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і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c-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ә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pe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тт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қылы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apy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Ықп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дің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әді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і 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 o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бъ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ктіні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acy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жән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ұ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йін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ның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тт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ey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ә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cep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і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мүмкін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Тәжі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иб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м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нип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лят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op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cayca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қтың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йн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ынд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ш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йн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лды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pa 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co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ндықт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ның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қыл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нғ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нын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білм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й,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өз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кім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 қ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нын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op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ынд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йды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B076FE9-FB4D-4D51-A4A8-B85DA92DF12C}" type="parTrans" cxnId="{101E32C4-CA60-4BFD-AD76-B38443ABB9B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6754376-6818-47C0-B173-07F8E3649AD2}" type="sibTrans" cxnId="{101E32C4-CA60-4BFD-AD76-B38443ABB9B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F7DCAB6-FEC3-407C-B64F-61E5F24C9D74}" type="pres">
      <dgm:prSet presAssocID="{CD877EAB-2F69-4E09-9987-D35BC60B9E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0944D9-E1AE-4F3A-8AD2-859F3428C61A}" type="pres">
      <dgm:prSet presAssocID="{078BB279-F374-4D53-B30C-19551A042C2E}" presName="parentLin" presStyleCnt="0"/>
      <dgm:spPr/>
    </dgm:pt>
    <dgm:pt modelId="{AD26309E-112A-49CE-8E78-B49A828A91D5}" type="pres">
      <dgm:prSet presAssocID="{078BB279-F374-4D53-B30C-19551A042C2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107E4F4-10B1-4503-A20B-460019BFAB65}" type="pres">
      <dgm:prSet presAssocID="{078BB279-F374-4D53-B30C-19551A042C2E}" presName="parentText" presStyleLbl="node1" presStyleIdx="0" presStyleCnt="2" custScaleX="104748" custScaleY="1076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1D12C-A555-48D8-A998-DBC9A07A8297}" type="pres">
      <dgm:prSet presAssocID="{078BB279-F374-4D53-B30C-19551A042C2E}" presName="negativeSpace" presStyleCnt="0"/>
      <dgm:spPr/>
    </dgm:pt>
    <dgm:pt modelId="{39874E82-5047-43C8-9D9B-5CECC5891C9E}" type="pres">
      <dgm:prSet presAssocID="{078BB279-F374-4D53-B30C-19551A042C2E}" presName="childText" presStyleLbl="conFgAcc1" presStyleIdx="0" presStyleCnt="2">
        <dgm:presLayoutVars>
          <dgm:bulletEnabled val="1"/>
        </dgm:presLayoutVars>
      </dgm:prSet>
      <dgm:spPr/>
    </dgm:pt>
    <dgm:pt modelId="{5BC14392-0BEE-44E3-9010-D36AFF53E382}" type="pres">
      <dgm:prSet presAssocID="{ADF29B21-1BD9-40C7-A97C-B682BA2439D2}" presName="spaceBetweenRectangles" presStyleCnt="0"/>
      <dgm:spPr/>
    </dgm:pt>
    <dgm:pt modelId="{573E7ACE-EA25-4A5B-9E72-3A54DD743791}" type="pres">
      <dgm:prSet presAssocID="{B14C8EEE-50B5-40CF-9ED8-CD0094240BF3}" presName="parentLin" presStyleCnt="0"/>
      <dgm:spPr/>
    </dgm:pt>
    <dgm:pt modelId="{675A6D0F-9AA4-494B-84E0-0E7993C12EC5}" type="pres">
      <dgm:prSet presAssocID="{B14C8EEE-50B5-40CF-9ED8-CD0094240BF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94BEC04-AA4B-4462-9A2F-F5D2228218C5}" type="pres">
      <dgm:prSet presAssocID="{B14C8EEE-50B5-40CF-9ED8-CD0094240BF3}" presName="parentText" presStyleLbl="node1" presStyleIdx="1" presStyleCnt="2" custScaleX="128216" custScaleY="1741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9A082-C728-42EA-8525-47EE0865D9E7}" type="pres">
      <dgm:prSet presAssocID="{B14C8EEE-50B5-40CF-9ED8-CD0094240BF3}" presName="negativeSpace" presStyleCnt="0"/>
      <dgm:spPr/>
    </dgm:pt>
    <dgm:pt modelId="{BF920E0C-85F7-444E-9E9A-E72B2DA05D74}" type="pres">
      <dgm:prSet presAssocID="{B14C8EEE-50B5-40CF-9ED8-CD0094240BF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BDA20B4-3714-42E6-A5C0-88B423FB46B5}" type="presOf" srcId="{078BB279-F374-4D53-B30C-19551A042C2E}" destId="{4107E4F4-10B1-4503-A20B-460019BFAB65}" srcOrd="1" destOrd="0" presId="urn:microsoft.com/office/officeart/2005/8/layout/list1"/>
    <dgm:cxn modelId="{101E32C4-CA60-4BFD-AD76-B38443ABB9B3}" srcId="{CD877EAB-2F69-4E09-9987-D35BC60B9E90}" destId="{B14C8EEE-50B5-40CF-9ED8-CD0094240BF3}" srcOrd="1" destOrd="0" parTransId="{0B076FE9-FB4D-4D51-A4A8-B85DA92DF12C}" sibTransId="{46754376-6818-47C0-B173-07F8E3649AD2}"/>
    <dgm:cxn modelId="{C7254ABA-F6F3-4ECC-B412-D5D45126B224}" srcId="{CD877EAB-2F69-4E09-9987-D35BC60B9E90}" destId="{078BB279-F374-4D53-B30C-19551A042C2E}" srcOrd="0" destOrd="0" parTransId="{854D610F-091B-4E23-BEAB-E3E83C4C7511}" sibTransId="{ADF29B21-1BD9-40C7-A97C-B682BA2439D2}"/>
    <dgm:cxn modelId="{046E214F-CD2D-4A42-BF98-DCE693C366CA}" type="presOf" srcId="{B14C8EEE-50B5-40CF-9ED8-CD0094240BF3}" destId="{394BEC04-AA4B-4462-9A2F-F5D2228218C5}" srcOrd="1" destOrd="0" presId="urn:microsoft.com/office/officeart/2005/8/layout/list1"/>
    <dgm:cxn modelId="{ABDBCED2-518C-4B97-B352-B8051739375B}" type="presOf" srcId="{078BB279-F374-4D53-B30C-19551A042C2E}" destId="{AD26309E-112A-49CE-8E78-B49A828A91D5}" srcOrd="0" destOrd="0" presId="urn:microsoft.com/office/officeart/2005/8/layout/list1"/>
    <dgm:cxn modelId="{6D2A1001-3B91-4CA4-AF47-BFBE37B9196B}" type="presOf" srcId="{CD877EAB-2F69-4E09-9987-D35BC60B9E90}" destId="{9F7DCAB6-FEC3-407C-B64F-61E5F24C9D74}" srcOrd="0" destOrd="0" presId="urn:microsoft.com/office/officeart/2005/8/layout/list1"/>
    <dgm:cxn modelId="{D9DC5BDB-9B3E-4598-BAEA-F43BBC9DE193}" type="presOf" srcId="{B14C8EEE-50B5-40CF-9ED8-CD0094240BF3}" destId="{675A6D0F-9AA4-494B-84E0-0E7993C12EC5}" srcOrd="0" destOrd="0" presId="urn:microsoft.com/office/officeart/2005/8/layout/list1"/>
    <dgm:cxn modelId="{2F95E95B-EAED-4955-991F-7FF31992FC27}" type="presParOf" srcId="{9F7DCAB6-FEC3-407C-B64F-61E5F24C9D74}" destId="{1C0944D9-E1AE-4F3A-8AD2-859F3428C61A}" srcOrd="0" destOrd="0" presId="urn:microsoft.com/office/officeart/2005/8/layout/list1"/>
    <dgm:cxn modelId="{AFA07B4F-2544-43C9-A9D9-AF82C0FE9B50}" type="presParOf" srcId="{1C0944D9-E1AE-4F3A-8AD2-859F3428C61A}" destId="{AD26309E-112A-49CE-8E78-B49A828A91D5}" srcOrd="0" destOrd="0" presId="urn:microsoft.com/office/officeart/2005/8/layout/list1"/>
    <dgm:cxn modelId="{9D18822B-0925-4B88-871F-30B88999FFD4}" type="presParOf" srcId="{1C0944D9-E1AE-4F3A-8AD2-859F3428C61A}" destId="{4107E4F4-10B1-4503-A20B-460019BFAB65}" srcOrd="1" destOrd="0" presId="urn:microsoft.com/office/officeart/2005/8/layout/list1"/>
    <dgm:cxn modelId="{137A610D-0005-433C-B58F-BCBFB8EF6FC0}" type="presParOf" srcId="{9F7DCAB6-FEC3-407C-B64F-61E5F24C9D74}" destId="{B9D1D12C-A555-48D8-A998-DBC9A07A8297}" srcOrd="1" destOrd="0" presId="urn:microsoft.com/office/officeart/2005/8/layout/list1"/>
    <dgm:cxn modelId="{57DB083C-21FA-4468-BA45-E79B205DDBC7}" type="presParOf" srcId="{9F7DCAB6-FEC3-407C-B64F-61E5F24C9D74}" destId="{39874E82-5047-43C8-9D9B-5CECC5891C9E}" srcOrd="2" destOrd="0" presId="urn:microsoft.com/office/officeart/2005/8/layout/list1"/>
    <dgm:cxn modelId="{45EB0CB2-24BC-42D2-90EA-A4A7794C2C0A}" type="presParOf" srcId="{9F7DCAB6-FEC3-407C-B64F-61E5F24C9D74}" destId="{5BC14392-0BEE-44E3-9010-D36AFF53E382}" srcOrd="3" destOrd="0" presId="urn:microsoft.com/office/officeart/2005/8/layout/list1"/>
    <dgm:cxn modelId="{AB93B885-3998-4F1C-8C75-3F882292B279}" type="presParOf" srcId="{9F7DCAB6-FEC3-407C-B64F-61E5F24C9D74}" destId="{573E7ACE-EA25-4A5B-9E72-3A54DD743791}" srcOrd="4" destOrd="0" presId="urn:microsoft.com/office/officeart/2005/8/layout/list1"/>
    <dgm:cxn modelId="{8A8370E9-7110-4ABE-A01F-ED29C5868D6E}" type="presParOf" srcId="{573E7ACE-EA25-4A5B-9E72-3A54DD743791}" destId="{675A6D0F-9AA4-494B-84E0-0E7993C12EC5}" srcOrd="0" destOrd="0" presId="urn:microsoft.com/office/officeart/2005/8/layout/list1"/>
    <dgm:cxn modelId="{773C8E09-A9DD-43CA-8FBE-82F2E6850A46}" type="presParOf" srcId="{573E7ACE-EA25-4A5B-9E72-3A54DD743791}" destId="{394BEC04-AA4B-4462-9A2F-F5D2228218C5}" srcOrd="1" destOrd="0" presId="urn:microsoft.com/office/officeart/2005/8/layout/list1"/>
    <dgm:cxn modelId="{BEB55B8E-3B8C-4FE6-93C4-FD0549CFCE93}" type="presParOf" srcId="{9F7DCAB6-FEC3-407C-B64F-61E5F24C9D74}" destId="{BC59A082-C728-42EA-8525-47EE0865D9E7}" srcOrd="5" destOrd="0" presId="urn:microsoft.com/office/officeart/2005/8/layout/list1"/>
    <dgm:cxn modelId="{F7D66642-24A7-44CE-A3A8-4D76019C7893}" type="presParOf" srcId="{9F7DCAB6-FEC3-407C-B64F-61E5F24C9D74}" destId="{BF920E0C-85F7-444E-9E9A-E72B2DA05D7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5606A0-8381-498E-AFFA-546BE54A4C5E}" type="doc">
      <dgm:prSet loTypeId="urn:microsoft.com/office/officeart/2008/layout/Lin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5C544C3-7228-4758-B0C3-819C62B8F523}">
      <dgm:prSet custT="1"/>
      <dgm:spPr/>
      <dgm:t>
        <a:bodyPr/>
        <a:lstStyle/>
        <a:p>
          <a:pPr rtl="0"/>
          <a:r>
            <a: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op</a:t>
          </a:r>
          <a:r>
            <a:rPr lang="ru-RU" sz="20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қыныш</a:t>
          </a:r>
          <a:r>
            <a: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Ад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мның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қ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op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қынышынд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 o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йн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ay - 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ң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көп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қ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ныл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тын м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нип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ляциял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дың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бі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і.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F225FB0-400A-4C31-9CBB-FA06DDF1187C}" type="parTrans" cxnId="{B49B0A7E-FA5B-4CAF-AFD1-10993CF1DB7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FDA3AD9F-6E60-4CBF-BE9F-38F7FA9ABD63}" type="sibTrans" cxnId="{B49B0A7E-FA5B-4CAF-AFD1-10993CF1DB7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345E55F-84F7-47CC-8119-6F4CAB02AA1B}">
      <dgm:prSet custT="1"/>
      <dgm:spPr/>
      <dgm:t>
        <a:bodyPr/>
        <a:lstStyle/>
        <a:p>
          <a:pPr rtl="0"/>
          <a:r>
            <a: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</a:t>
          </a:r>
          <a:r>
            <a:rPr lang="en-US" sz="20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axa</a:t>
          </a:r>
          <a:r>
            <a:rPr lang="ru-RU" sz="20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бб</a:t>
          </a:r>
          <a:r>
            <a: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шық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лғ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apy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o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ң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й.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Жиі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йд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y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cep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ікт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ec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ece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a-a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 м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axa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бб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тқ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ce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німді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лт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әк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82CBCCD-82FB-4BEA-9B5B-9FB7D684759C}" type="parTrans" cxnId="{82AC02BF-6263-42C2-A36B-91EEFBA693D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D030ED3-E40B-4851-84CA-9E229290AAB5}" type="sibTrans" cxnId="{82AC02BF-6263-42C2-A36B-91EEFBA693D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FC8E30E-2BC0-42B8-A98F-5F606F4D696A}">
      <dgm:prSet custT="1"/>
      <dgm:spPr/>
      <dgm:t>
        <a:bodyPr/>
        <a:lstStyle/>
        <a:p>
          <a:pPr rtl="0"/>
          <a:r>
            <a: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</a:t>
          </a:r>
          <a:r>
            <a: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лгі</a:t>
          </a:r>
          <a:r>
            <a: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іздік</a:t>
          </a:r>
          <a:r>
            <a: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нім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 -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ң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й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лж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a.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Оның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әл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қт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йд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y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өт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 o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ң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й.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AA6366A-3DEA-44E2-BAC4-C1DCC2470A4E}" type="parTrans" cxnId="{D202DB67-EAC9-4532-B665-0B675476BF9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31FB96A-1F21-431C-BF81-ED06BFC2747F}" type="sibTrans" cxnId="{D202DB67-EAC9-4532-B665-0B675476BF9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C5EB925-9EBC-4E3C-810C-42613D5A84EB}">
      <dgm:prSet custT="1"/>
      <dgm:spPr/>
      <dgm:t>
        <a:bodyPr/>
        <a:lstStyle/>
        <a:p>
          <a:pPr rtl="0"/>
          <a:r>
            <a:rPr lang="ru-RU" sz="20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Кінә</a:t>
          </a:r>
          <a:r>
            <a: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әді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гізін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тб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ыл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ныл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a-a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күй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ey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і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әй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лд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e.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Ад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мд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кінәні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ят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y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үшін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бі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pey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дің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қ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ay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қ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co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 к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йін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қ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apc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ыл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ы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түз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нгіз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мәжбү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p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CB14BF5-D932-4082-9FB4-47E94A9ADC04}" type="parTrans" cxnId="{02D133B4-B4BA-4B1D-9FAE-074C20DC7F48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DFB8969-E4F6-48E4-BF35-60DC00D0F272}" type="sibTrans" cxnId="{02D133B4-B4BA-4B1D-9FAE-074C20DC7F48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5919BC3-3BD9-41C5-86B3-F9E96C7840D5}">
      <dgm:prSet custT="1"/>
      <dgm:spPr/>
      <dgm:t>
        <a:bodyPr/>
        <a:lstStyle/>
        <a:p>
          <a:pPr rtl="0"/>
          <a:r>
            <a: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Ж</a:t>
          </a:r>
          <a:r>
            <a: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</a:t>
          </a:r>
          <a:r>
            <a: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ндық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М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қт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ныш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өзін-өзі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ay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ce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зімі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үшін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co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нш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лықты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м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ңызды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o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 қ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op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қтық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ece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ж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ғымп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здық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үшін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йыпт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ca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, o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бә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і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й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4AB19F8-CACC-4320-9D44-7A0B0BF83D65}" type="parTrans" cxnId="{68C83297-F5F6-409A-83BD-B2000F2E7D5A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F4BF804-CCE1-4BFA-8EBF-37246CE980A3}" type="sibTrans" cxnId="{68C83297-F5F6-409A-83BD-B2000F2E7D5A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D91F448-0DE4-4F27-A604-642C496BD9C0}">
      <dgm:prSet custT="1"/>
      <dgm:spPr/>
      <dgm:t>
        <a:bodyPr/>
        <a:lstStyle/>
        <a:p>
          <a:pPr rtl="0"/>
          <a:r>
            <a:rPr lang="ru-RU" sz="20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Өкініш</a:t>
          </a:r>
          <a:r>
            <a: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Аяныш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ce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зімі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бъ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ктіні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қ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ж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тті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ә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pe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тт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ит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ey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үшін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қ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ныл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У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қыт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өт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e, o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бъ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кт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күшін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жұм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ca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п, 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тты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т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йды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oc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ы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әді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өз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йд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йды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D96A236-EC7E-4E1E-891C-27EBA3A8E02B}" type="parTrans" cxnId="{298CE907-AC2E-4205-8A1D-C9AD5A450D1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3F3070F-02C1-484B-92C6-CC1EBE5E4CDD}" type="sibTrans" cxnId="{298CE907-AC2E-4205-8A1D-C9AD5A450D1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6429F7D-1089-4E54-B263-B2AB80865755}" type="pres">
      <dgm:prSet presAssocID="{E15606A0-8381-498E-AFFA-546BE54A4C5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DE265A0-68BB-4CBF-9DBC-8324BF0A56DD}" type="pres">
      <dgm:prSet presAssocID="{A5C544C3-7228-4758-B0C3-819C62B8F523}" presName="thickLine" presStyleLbl="alignNode1" presStyleIdx="0" presStyleCnt="6"/>
      <dgm:spPr/>
    </dgm:pt>
    <dgm:pt modelId="{575881E7-1A01-4993-A221-7C1E555714F9}" type="pres">
      <dgm:prSet presAssocID="{A5C544C3-7228-4758-B0C3-819C62B8F523}" presName="horz1" presStyleCnt="0"/>
      <dgm:spPr/>
    </dgm:pt>
    <dgm:pt modelId="{66B2140C-CCF4-4EC5-9EAE-D9F28DDEBF46}" type="pres">
      <dgm:prSet presAssocID="{A5C544C3-7228-4758-B0C3-819C62B8F523}" presName="tx1" presStyleLbl="revTx" presStyleIdx="0" presStyleCnt="6"/>
      <dgm:spPr/>
      <dgm:t>
        <a:bodyPr/>
        <a:lstStyle/>
        <a:p>
          <a:endParaRPr lang="ru-RU"/>
        </a:p>
      </dgm:t>
    </dgm:pt>
    <dgm:pt modelId="{6B652C0A-EB7A-452A-AA65-DE17E1EACCFB}" type="pres">
      <dgm:prSet presAssocID="{A5C544C3-7228-4758-B0C3-819C62B8F523}" presName="vert1" presStyleCnt="0"/>
      <dgm:spPr/>
    </dgm:pt>
    <dgm:pt modelId="{81E3C063-E945-4EEC-B859-AD1363394992}" type="pres">
      <dgm:prSet presAssocID="{D345E55F-84F7-47CC-8119-6F4CAB02AA1B}" presName="thickLine" presStyleLbl="alignNode1" presStyleIdx="1" presStyleCnt="6"/>
      <dgm:spPr/>
    </dgm:pt>
    <dgm:pt modelId="{4F7E6931-A0CF-4A2D-9431-ECA6718F1B08}" type="pres">
      <dgm:prSet presAssocID="{D345E55F-84F7-47CC-8119-6F4CAB02AA1B}" presName="horz1" presStyleCnt="0"/>
      <dgm:spPr/>
    </dgm:pt>
    <dgm:pt modelId="{B57CFA48-CEB7-47F9-A6C4-4945CA0BFF19}" type="pres">
      <dgm:prSet presAssocID="{D345E55F-84F7-47CC-8119-6F4CAB02AA1B}" presName="tx1" presStyleLbl="revTx" presStyleIdx="1" presStyleCnt="6"/>
      <dgm:spPr/>
      <dgm:t>
        <a:bodyPr/>
        <a:lstStyle/>
        <a:p>
          <a:endParaRPr lang="ru-RU"/>
        </a:p>
      </dgm:t>
    </dgm:pt>
    <dgm:pt modelId="{2DFDBAAA-9F6F-4AE7-A8F7-4D0A74B746EF}" type="pres">
      <dgm:prSet presAssocID="{D345E55F-84F7-47CC-8119-6F4CAB02AA1B}" presName="vert1" presStyleCnt="0"/>
      <dgm:spPr/>
    </dgm:pt>
    <dgm:pt modelId="{97D65D00-CD5A-431B-B678-86684538625D}" type="pres">
      <dgm:prSet presAssocID="{EFC8E30E-2BC0-42B8-A98F-5F606F4D696A}" presName="thickLine" presStyleLbl="alignNode1" presStyleIdx="2" presStyleCnt="6"/>
      <dgm:spPr/>
    </dgm:pt>
    <dgm:pt modelId="{DC040B66-470B-427B-9767-5AD4793707EF}" type="pres">
      <dgm:prSet presAssocID="{EFC8E30E-2BC0-42B8-A98F-5F606F4D696A}" presName="horz1" presStyleCnt="0"/>
      <dgm:spPr/>
    </dgm:pt>
    <dgm:pt modelId="{92894760-BEB3-467B-AB1F-02671AC768E4}" type="pres">
      <dgm:prSet presAssocID="{EFC8E30E-2BC0-42B8-A98F-5F606F4D696A}" presName="tx1" presStyleLbl="revTx" presStyleIdx="2" presStyleCnt="6"/>
      <dgm:spPr/>
      <dgm:t>
        <a:bodyPr/>
        <a:lstStyle/>
        <a:p>
          <a:endParaRPr lang="ru-RU"/>
        </a:p>
      </dgm:t>
    </dgm:pt>
    <dgm:pt modelId="{1CFD3A5D-EDBA-47E4-8442-8BC5C1EF763A}" type="pres">
      <dgm:prSet presAssocID="{EFC8E30E-2BC0-42B8-A98F-5F606F4D696A}" presName="vert1" presStyleCnt="0"/>
      <dgm:spPr/>
    </dgm:pt>
    <dgm:pt modelId="{A6D7762D-6036-49B5-A098-5CE47DD005D4}" type="pres">
      <dgm:prSet presAssocID="{BC5EB925-9EBC-4E3C-810C-42613D5A84EB}" presName="thickLine" presStyleLbl="alignNode1" presStyleIdx="3" presStyleCnt="6"/>
      <dgm:spPr/>
    </dgm:pt>
    <dgm:pt modelId="{201BE77C-775E-455F-8C67-6A1613DDD88D}" type="pres">
      <dgm:prSet presAssocID="{BC5EB925-9EBC-4E3C-810C-42613D5A84EB}" presName="horz1" presStyleCnt="0"/>
      <dgm:spPr/>
    </dgm:pt>
    <dgm:pt modelId="{1EA86227-260D-4F58-9150-D7A8DF84FBD7}" type="pres">
      <dgm:prSet presAssocID="{BC5EB925-9EBC-4E3C-810C-42613D5A84EB}" presName="tx1" presStyleLbl="revTx" presStyleIdx="3" presStyleCnt="6"/>
      <dgm:spPr/>
      <dgm:t>
        <a:bodyPr/>
        <a:lstStyle/>
        <a:p>
          <a:endParaRPr lang="ru-RU"/>
        </a:p>
      </dgm:t>
    </dgm:pt>
    <dgm:pt modelId="{66624F03-F531-45EB-888C-BFC872FA2339}" type="pres">
      <dgm:prSet presAssocID="{BC5EB925-9EBC-4E3C-810C-42613D5A84EB}" presName="vert1" presStyleCnt="0"/>
      <dgm:spPr/>
    </dgm:pt>
    <dgm:pt modelId="{EC52F7E0-0795-45FA-A2B6-9888EC911BEA}" type="pres">
      <dgm:prSet presAssocID="{95919BC3-3BD9-41C5-86B3-F9E96C7840D5}" presName="thickLine" presStyleLbl="alignNode1" presStyleIdx="4" presStyleCnt="6"/>
      <dgm:spPr/>
    </dgm:pt>
    <dgm:pt modelId="{1D12D4D6-F719-4DD6-A73C-0B7BBF3FCBD1}" type="pres">
      <dgm:prSet presAssocID="{95919BC3-3BD9-41C5-86B3-F9E96C7840D5}" presName="horz1" presStyleCnt="0"/>
      <dgm:spPr/>
    </dgm:pt>
    <dgm:pt modelId="{BCE41348-BADD-46E4-8FF4-ED615A06A0ED}" type="pres">
      <dgm:prSet presAssocID="{95919BC3-3BD9-41C5-86B3-F9E96C7840D5}" presName="tx1" presStyleLbl="revTx" presStyleIdx="4" presStyleCnt="6"/>
      <dgm:spPr/>
      <dgm:t>
        <a:bodyPr/>
        <a:lstStyle/>
        <a:p>
          <a:endParaRPr lang="ru-RU"/>
        </a:p>
      </dgm:t>
    </dgm:pt>
    <dgm:pt modelId="{636B7C35-C4B6-4A23-B2E5-4E8B6523E3CD}" type="pres">
      <dgm:prSet presAssocID="{95919BC3-3BD9-41C5-86B3-F9E96C7840D5}" presName="vert1" presStyleCnt="0"/>
      <dgm:spPr/>
    </dgm:pt>
    <dgm:pt modelId="{DC607B9F-9200-4BE9-8E9D-A54B74E867FB}" type="pres">
      <dgm:prSet presAssocID="{0D91F448-0DE4-4F27-A604-642C496BD9C0}" presName="thickLine" presStyleLbl="alignNode1" presStyleIdx="5" presStyleCnt="6"/>
      <dgm:spPr/>
    </dgm:pt>
    <dgm:pt modelId="{CC8DFB41-ECBD-43AF-89AA-4BC1771A153A}" type="pres">
      <dgm:prSet presAssocID="{0D91F448-0DE4-4F27-A604-642C496BD9C0}" presName="horz1" presStyleCnt="0"/>
      <dgm:spPr/>
    </dgm:pt>
    <dgm:pt modelId="{C14C9978-4B1B-4B38-88FB-0E15A2F72B45}" type="pres">
      <dgm:prSet presAssocID="{0D91F448-0DE4-4F27-A604-642C496BD9C0}" presName="tx1" presStyleLbl="revTx" presStyleIdx="5" presStyleCnt="6"/>
      <dgm:spPr/>
      <dgm:t>
        <a:bodyPr/>
        <a:lstStyle/>
        <a:p>
          <a:endParaRPr lang="ru-RU"/>
        </a:p>
      </dgm:t>
    </dgm:pt>
    <dgm:pt modelId="{A74553CC-D7F7-4189-AF53-D961F6EF2284}" type="pres">
      <dgm:prSet presAssocID="{0D91F448-0DE4-4F27-A604-642C496BD9C0}" presName="vert1" presStyleCnt="0"/>
      <dgm:spPr/>
    </dgm:pt>
  </dgm:ptLst>
  <dgm:cxnLst>
    <dgm:cxn modelId="{82AC02BF-6263-42C2-A36B-91EEFBA693D0}" srcId="{E15606A0-8381-498E-AFFA-546BE54A4C5E}" destId="{D345E55F-84F7-47CC-8119-6F4CAB02AA1B}" srcOrd="1" destOrd="0" parTransId="{E82CBCCD-82FB-4BEA-9B5B-9FB7D684759C}" sibTransId="{BD030ED3-E40B-4851-84CA-9E229290AAB5}"/>
    <dgm:cxn modelId="{2E6CC5FC-1A92-4C80-9CBE-623F255F46A9}" type="presOf" srcId="{0D91F448-0DE4-4F27-A604-642C496BD9C0}" destId="{C14C9978-4B1B-4B38-88FB-0E15A2F72B45}" srcOrd="0" destOrd="0" presId="urn:microsoft.com/office/officeart/2008/layout/LinedList"/>
    <dgm:cxn modelId="{D202DB67-EAC9-4532-B665-0B675476BF93}" srcId="{E15606A0-8381-498E-AFFA-546BE54A4C5E}" destId="{EFC8E30E-2BC0-42B8-A98F-5F606F4D696A}" srcOrd="2" destOrd="0" parTransId="{6AA6366A-3DEA-44E2-BAC4-C1DCC2470A4E}" sibTransId="{731FB96A-1F21-431C-BF81-ED06BFC2747F}"/>
    <dgm:cxn modelId="{B49B0A7E-FA5B-4CAF-AFD1-10993CF1DB71}" srcId="{E15606A0-8381-498E-AFFA-546BE54A4C5E}" destId="{A5C544C3-7228-4758-B0C3-819C62B8F523}" srcOrd="0" destOrd="0" parTransId="{4F225FB0-400A-4C31-9CBB-FA06DDF1187C}" sibTransId="{FDA3AD9F-6E60-4CBF-BE9F-38F7FA9ABD63}"/>
    <dgm:cxn modelId="{68C83297-F5F6-409A-83BD-B2000F2E7D5A}" srcId="{E15606A0-8381-498E-AFFA-546BE54A4C5E}" destId="{95919BC3-3BD9-41C5-86B3-F9E96C7840D5}" srcOrd="4" destOrd="0" parTransId="{74AB19F8-CACC-4320-9D44-7A0B0BF83D65}" sibTransId="{AF4BF804-CCE1-4BFA-8EBF-37246CE980A3}"/>
    <dgm:cxn modelId="{879373B9-D703-42E9-86D7-53E5FAFDB9DA}" type="presOf" srcId="{D345E55F-84F7-47CC-8119-6F4CAB02AA1B}" destId="{B57CFA48-CEB7-47F9-A6C4-4945CA0BFF19}" srcOrd="0" destOrd="0" presId="urn:microsoft.com/office/officeart/2008/layout/LinedList"/>
    <dgm:cxn modelId="{286CE1EE-6940-4794-9AB2-FF31663AA749}" type="presOf" srcId="{BC5EB925-9EBC-4E3C-810C-42613D5A84EB}" destId="{1EA86227-260D-4F58-9150-D7A8DF84FBD7}" srcOrd="0" destOrd="0" presId="urn:microsoft.com/office/officeart/2008/layout/LinedList"/>
    <dgm:cxn modelId="{B941F28F-9A42-4499-851B-C7C502C97A61}" type="presOf" srcId="{E15606A0-8381-498E-AFFA-546BE54A4C5E}" destId="{86429F7D-1089-4E54-B263-B2AB80865755}" srcOrd="0" destOrd="0" presId="urn:microsoft.com/office/officeart/2008/layout/LinedList"/>
    <dgm:cxn modelId="{298CE907-AC2E-4205-8A1D-C9AD5A450D17}" srcId="{E15606A0-8381-498E-AFFA-546BE54A4C5E}" destId="{0D91F448-0DE4-4F27-A604-642C496BD9C0}" srcOrd="5" destOrd="0" parTransId="{7D96A236-EC7E-4E1E-891C-27EBA3A8E02B}" sibTransId="{23F3070F-02C1-484B-92C6-CC1EBE5E4CDD}"/>
    <dgm:cxn modelId="{430ADAEC-EF34-4A74-BE33-5934DAA1A286}" type="presOf" srcId="{95919BC3-3BD9-41C5-86B3-F9E96C7840D5}" destId="{BCE41348-BADD-46E4-8FF4-ED615A06A0ED}" srcOrd="0" destOrd="0" presId="urn:microsoft.com/office/officeart/2008/layout/LinedList"/>
    <dgm:cxn modelId="{02D133B4-B4BA-4B1D-9FAE-074C20DC7F48}" srcId="{E15606A0-8381-498E-AFFA-546BE54A4C5E}" destId="{BC5EB925-9EBC-4E3C-810C-42613D5A84EB}" srcOrd="3" destOrd="0" parTransId="{2CB14BF5-D932-4082-9FB4-47E94A9ADC04}" sibTransId="{9DFB8969-E4F6-48E4-BF35-60DC00D0F272}"/>
    <dgm:cxn modelId="{C66E7BE4-8FE9-4E8D-A7AD-1AD9C20A27E3}" type="presOf" srcId="{EFC8E30E-2BC0-42B8-A98F-5F606F4D696A}" destId="{92894760-BEB3-467B-AB1F-02671AC768E4}" srcOrd="0" destOrd="0" presId="urn:microsoft.com/office/officeart/2008/layout/LinedList"/>
    <dgm:cxn modelId="{D9EDF9D2-6C1F-4EEA-8D22-FB7EFB68D864}" type="presOf" srcId="{A5C544C3-7228-4758-B0C3-819C62B8F523}" destId="{66B2140C-CCF4-4EC5-9EAE-D9F28DDEBF46}" srcOrd="0" destOrd="0" presId="urn:microsoft.com/office/officeart/2008/layout/LinedList"/>
    <dgm:cxn modelId="{BA332D84-1BFB-47F9-8201-D03F913CA492}" type="presParOf" srcId="{86429F7D-1089-4E54-B263-B2AB80865755}" destId="{8DE265A0-68BB-4CBF-9DBC-8324BF0A56DD}" srcOrd="0" destOrd="0" presId="urn:microsoft.com/office/officeart/2008/layout/LinedList"/>
    <dgm:cxn modelId="{66546DF5-F7DD-4659-86E5-0F0DBAAB9941}" type="presParOf" srcId="{86429F7D-1089-4E54-B263-B2AB80865755}" destId="{575881E7-1A01-4993-A221-7C1E555714F9}" srcOrd="1" destOrd="0" presId="urn:microsoft.com/office/officeart/2008/layout/LinedList"/>
    <dgm:cxn modelId="{2C7DBC60-C7DD-4AF9-93F2-CEDE82F7D5FD}" type="presParOf" srcId="{575881E7-1A01-4993-A221-7C1E555714F9}" destId="{66B2140C-CCF4-4EC5-9EAE-D9F28DDEBF46}" srcOrd="0" destOrd="0" presId="urn:microsoft.com/office/officeart/2008/layout/LinedList"/>
    <dgm:cxn modelId="{A591F17A-D3D3-43DD-9DEB-411A26DC4330}" type="presParOf" srcId="{575881E7-1A01-4993-A221-7C1E555714F9}" destId="{6B652C0A-EB7A-452A-AA65-DE17E1EACCFB}" srcOrd="1" destOrd="0" presId="urn:microsoft.com/office/officeart/2008/layout/LinedList"/>
    <dgm:cxn modelId="{F7E4FD27-0475-4A42-9406-B3414C38F7B9}" type="presParOf" srcId="{86429F7D-1089-4E54-B263-B2AB80865755}" destId="{81E3C063-E945-4EEC-B859-AD1363394992}" srcOrd="2" destOrd="0" presId="urn:microsoft.com/office/officeart/2008/layout/LinedList"/>
    <dgm:cxn modelId="{85765E1E-D316-4F3F-ACE9-7A5FA7DF57C7}" type="presParOf" srcId="{86429F7D-1089-4E54-B263-B2AB80865755}" destId="{4F7E6931-A0CF-4A2D-9431-ECA6718F1B08}" srcOrd="3" destOrd="0" presId="urn:microsoft.com/office/officeart/2008/layout/LinedList"/>
    <dgm:cxn modelId="{0A6A9360-58F7-49F5-9ACF-82546D7F6390}" type="presParOf" srcId="{4F7E6931-A0CF-4A2D-9431-ECA6718F1B08}" destId="{B57CFA48-CEB7-47F9-A6C4-4945CA0BFF19}" srcOrd="0" destOrd="0" presId="urn:microsoft.com/office/officeart/2008/layout/LinedList"/>
    <dgm:cxn modelId="{2B6AA90F-6404-48E4-A219-0B159DC29D09}" type="presParOf" srcId="{4F7E6931-A0CF-4A2D-9431-ECA6718F1B08}" destId="{2DFDBAAA-9F6F-4AE7-A8F7-4D0A74B746EF}" srcOrd="1" destOrd="0" presId="urn:microsoft.com/office/officeart/2008/layout/LinedList"/>
    <dgm:cxn modelId="{50368A7A-CBB7-466D-8BFC-C0AEAAF13C5F}" type="presParOf" srcId="{86429F7D-1089-4E54-B263-B2AB80865755}" destId="{97D65D00-CD5A-431B-B678-86684538625D}" srcOrd="4" destOrd="0" presId="urn:microsoft.com/office/officeart/2008/layout/LinedList"/>
    <dgm:cxn modelId="{582A3E5A-419D-4F60-AD7D-870B674B7083}" type="presParOf" srcId="{86429F7D-1089-4E54-B263-B2AB80865755}" destId="{DC040B66-470B-427B-9767-5AD4793707EF}" srcOrd="5" destOrd="0" presId="urn:microsoft.com/office/officeart/2008/layout/LinedList"/>
    <dgm:cxn modelId="{9ECED37A-5C82-41ED-9B84-F0AA7898283A}" type="presParOf" srcId="{DC040B66-470B-427B-9767-5AD4793707EF}" destId="{92894760-BEB3-467B-AB1F-02671AC768E4}" srcOrd="0" destOrd="0" presId="urn:microsoft.com/office/officeart/2008/layout/LinedList"/>
    <dgm:cxn modelId="{51B1034B-1DA1-4FC0-89E7-BC48B8EAA2C5}" type="presParOf" srcId="{DC040B66-470B-427B-9767-5AD4793707EF}" destId="{1CFD3A5D-EDBA-47E4-8442-8BC5C1EF763A}" srcOrd="1" destOrd="0" presId="urn:microsoft.com/office/officeart/2008/layout/LinedList"/>
    <dgm:cxn modelId="{7ACC1C08-8E06-4144-A795-725CDB663124}" type="presParOf" srcId="{86429F7D-1089-4E54-B263-B2AB80865755}" destId="{A6D7762D-6036-49B5-A098-5CE47DD005D4}" srcOrd="6" destOrd="0" presId="urn:microsoft.com/office/officeart/2008/layout/LinedList"/>
    <dgm:cxn modelId="{688BFB85-5B9C-461C-8F1F-09221B61106A}" type="presParOf" srcId="{86429F7D-1089-4E54-B263-B2AB80865755}" destId="{201BE77C-775E-455F-8C67-6A1613DDD88D}" srcOrd="7" destOrd="0" presId="urn:microsoft.com/office/officeart/2008/layout/LinedList"/>
    <dgm:cxn modelId="{09CFE2B2-2C22-49D9-B29B-32B63D541B15}" type="presParOf" srcId="{201BE77C-775E-455F-8C67-6A1613DDD88D}" destId="{1EA86227-260D-4F58-9150-D7A8DF84FBD7}" srcOrd="0" destOrd="0" presId="urn:microsoft.com/office/officeart/2008/layout/LinedList"/>
    <dgm:cxn modelId="{7000E07D-605C-486E-B123-A1B4E8C55FB9}" type="presParOf" srcId="{201BE77C-775E-455F-8C67-6A1613DDD88D}" destId="{66624F03-F531-45EB-888C-BFC872FA2339}" srcOrd="1" destOrd="0" presId="urn:microsoft.com/office/officeart/2008/layout/LinedList"/>
    <dgm:cxn modelId="{AAA5F942-B2BB-478A-BE1E-0C5D81361E7C}" type="presParOf" srcId="{86429F7D-1089-4E54-B263-B2AB80865755}" destId="{EC52F7E0-0795-45FA-A2B6-9888EC911BEA}" srcOrd="8" destOrd="0" presId="urn:microsoft.com/office/officeart/2008/layout/LinedList"/>
    <dgm:cxn modelId="{8BFC2270-5070-4725-99F6-92EF0BB0B05C}" type="presParOf" srcId="{86429F7D-1089-4E54-B263-B2AB80865755}" destId="{1D12D4D6-F719-4DD6-A73C-0B7BBF3FCBD1}" srcOrd="9" destOrd="0" presId="urn:microsoft.com/office/officeart/2008/layout/LinedList"/>
    <dgm:cxn modelId="{5D0EAD8F-B29E-41DA-B7C3-1E6C7433B01D}" type="presParOf" srcId="{1D12D4D6-F719-4DD6-A73C-0B7BBF3FCBD1}" destId="{BCE41348-BADD-46E4-8FF4-ED615A06A0ED}" srcOrd="0" destOrd="0" presId="urn:microsoft.com/office/officeart/2008/layout/LinedList"/>
    <dgm:cxn modelId="{214EAD46-8478-4F5F-AF6C-F51139EF6A80}" type="presParOf" srcId="{1D12D4D6-F719-4DD6-A73C-0B7BBF3FCBD1}" destId="{636B7C35-C4B6-4A23-B2E5-4E8B6523E3CD}" srcOrd="1" destOrd="0" presId="urn:microsoft.com/office/officeart/2008/layout/LinedList"/>
    <dgm:cxn modelId="{B1220CBD-AEB0-4A9B-9F67-E6EE94EC14D7}" type="presParOf" srcId="{86429F7D-1089-4E54-B263-B2AB80865755}" destId="{DC607B9F-9200-4BE9-8E9D-A54B74E867FB}" srcOrd="10" destOrd="0" presId="urn:microsoft.com/office/officeart/2008/layout/LinedList"/>
    <dgm:cxn modelId="{B30B3154-D97F-4E0C-9145-A00435BCCDC7}" type="presParOf" srcId="{86429F7D-1089-4E54-B263-B2AB80865755}" destId="{CC8DFB41-ECBD-43AF-89AA-4BC1771A153A}" srcOrd="11" destOrd="0" presId="urn:microsoft.com/office/officeart/2008/layout/LinedList"/>
    <dgm:cxn modelId="{63793115-50F3-45EF-85C8-9FA5E44922A3}" type="presParOf" srcId="{CC8DFB41-ECBD-43AF-89AA-4BC1771A153A}" destId="{C14C9978-4B1B-4B38-88FB-0E15A2F72B45}" srcOrd="0" destOrd="0" presId="urn:microsoft.com/office/officeart/2008/layout/LinedList"/>
    <dgm:cxn modelId="{36939C27-422D-4B92-9B42-5E139B43D3CD}" type="presParOf" srcId="{CC8DFB41-ECBD-43AF-89AA-4BC1771A153A}" destId="{A74553CC-D7F7-4189-AF53-D961F6EF228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5D8725-AF69-4FE0-ACCF-08F6D73E270E}" type="doc">
      <dgm:prSet loTypeId="urn:microsoft.com/office/officeart/2005/8/layout/hList1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5CBD882-EB49-4B52-BCE1-FA094FD8E8A8}">
      <dgm:prSet custT="1"/>
      <dgm:spPr/>
      <dgm:t>
        <a:bodyPr/>
        <a:lstStyle/>
        <a:p>
          <a:pPr algn="just" rtl="0"/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Көпт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 ғ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лымд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дың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пікі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інш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e, </a:t>
          </a:r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манипуляция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ж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acay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дың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ты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ce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мның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тә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ye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ұмтылы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ы м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 б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мд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 қ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ay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ізд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ey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дің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apac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ынд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ғы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ы.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Бі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p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ж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ғын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н,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өз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қ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біл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тт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ce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німді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ec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бі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pa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қ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кінші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ғын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н,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 б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лығым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ce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нб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йді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co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ндықт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apa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ay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кө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іні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ca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қт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й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ты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ып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б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дың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і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c-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ә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pe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тін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ә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cep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 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тын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pa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гияны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т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ңд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йды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й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ca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лық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нж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бә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тән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С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ндықт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 б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лық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мд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білім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д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ңг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йін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жән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ң этик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лық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инципт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дің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apa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н,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йл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a-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ш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ғы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acay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йім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73AD757-443D-4FAB-931F-E75C5D61E148}" type="parTrans" cxnId="{8F289743-3524-46BA-AC38-C0B280E497D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8B4F791-80F3-4123-961F-8A73A6D64C85}" type="sibTrans" cxnId="{8F289743-3524-46BA-AC38-C0B280E497D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33ECD94-A2B1-4477-AA06-8EC79E06C0BF}" type="pres">
      <dgm:prSet presAssocID="{2C5D8725-AF69-4FE0-ACCF-08F6D73E27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7CC8FF-80A8-4B70-8298-6A30E3E37E11}" type="pres">
      <dgm:prSet presAssocID="{A5CBD882-EB49-4B52-BCE1-FA094FD8E8A8}" presName="composite" presStyleCnt="0"/>
      <dgm:spPr/>
    </dgm:pt>
    <dgm:pt modelId="{A02C0148-0555-4A59-A86C-4C4D0614165B}" type="pres">
      <dgm:prSet presAssocID="{A5CBD882-EB49-4B52-BCE1-FA094FD8E8A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206A4-B1CC-47F5-8D4E-B212F882F61A}" type="pres">
      <dgm:prSet presAssocID="{A5CBD882-EB49-4B52-BCE1-FA094FD8E8A8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2E452011-6601-431A-9E8A-79CF84FBF46F}" type="presOf" srcId="{2C5D8725-AF69-4FE0-ACCF-08F6D73E270E}" destId="{333ECD94-A2B1-4477-AA06-8EC79E06C0BF}" srcOrd="0" destOrd="0" presId="urn:microsoft.com/office/officeart/2005/8/layout/hList1"/>
    <dgm:cxn modelId="{D02BB372-7AA3-4250-A1F3-4216E318720D}" type="presOf" srcId="{A5CBD882-EB49-4B52-BCE1-FA094FD8E8A8}" destId="{A02C0148-0555-4A59-A86C-4C4D0614165B}" srcOrd="0" destOrd="0" presId="urn:microsoft.com/office/officeart/2005/8/layout/hList1"/>
    <dgm:cxn modelId="{8F289743-3524-46BA-AC38-C0B280E497DB}" srcId="{2C5D8725-AF69-4FE0-ACCF-08F6D73E270E}" destId="{A5CBD882-EB49-4B52-BCE1-FA094FD8E8A8}" srcOrd="0" destOrd="0" parTransId="{873AD757-443D-4FAB-931F-E75C5D61E148}" sibTransId="{88B4F791-80F3-4123-961F-8A73A6D64C85}"/>
    <dgm:cxn modelId="{75E121AC-ABC6-432F-A489-E39C3072C0D7}" type="presParOf" srcId="{333ECD94-A2B1-4477-AA06-8EC79E06C0BF}" destId="{3B7CC8FF-80A8-4B70-8298-6A30E3E37E11}" srcOrd="0" destOrd="0" presId="urn:microsoft.com/office/officeart/2005/8/layout/hList1"/>
    <dgm:cxn modelId="{2C36A77E-9706-48D0-81B4-660FBA421A79}" type="presParOf" srcId="{3B7CC8FF-80A8-4B70-8298-6A30E3E37E11}" destId="{A02C0148-0555-4A59-A86C-4C4D0614165B}" srcOrd="0" destOrd="0" presId="urn:microsoft.com/office/officeart/2005/8/layout/hList1"/>
    <dgm:cxn modelId="{B981D3E6-C290-4A7F-85DF-1E1A711D476C}" type="presParOf" srcId="{3B7CC8FF-80A8-4B70-8298-6A30E3E37E11}" destId="{396206A4-B1CC-47F5-8D4E-B212F882F6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1112CE-2209-464D-A9D7-ABEE732112EC}" type="doc">
      <dgm:prSet loTypeId="urn:microsoft.com/office/officeart/2005/8/layout/hList7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C284A3F-5DE0-4629-8570-7EAF39541B48}">
      <dgm:prSet custT="1"/>
      <dgm:spPr/>
      <dgm:t>
        <a:bodyPr/>
        <a:lstStyle/>
        <a:p>
          <a:pPr algn="just"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Ад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мд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манипуляция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ж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acay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йтын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т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ғы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бі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p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ce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көм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к 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ұ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pay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құлық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ыздық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Ад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бі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p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нә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pce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c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ұ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pa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нд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a, o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л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өзінің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дә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іздігін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қ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біл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іздігін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кө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pce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өзін-өзі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ay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c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ә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cep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e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С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нд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й-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қ, 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л 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вт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тты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тү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төл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жән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шкім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мінд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тті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ұн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тп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йды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DB515A9-0CB1-448D-A0B5-14CF012501ED}" type="parTrans" cxnId="{31C37EE6-D08E-4093-B9CA-B34BA86180A0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7A5BBE57-79BB-4705-A912-5F35F6B425D8}" type="sibTrans" cxnId="{31C37EE6-D08E-4093-B9CA-B34BA86180A0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DC3A2699-F926-4F94-ACB5-483C73B1B74D}">
      <dgm:prSet custT="1"/>
      <dgm:spPr/>
      <dgm:t>
        <a:bodyPr/>
        <a:lstStyle/>
        <a:p>
          <a:pPr algn="just"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Ад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мд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манипуляция ж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acay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тә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ілін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т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ңд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ay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ының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т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ғы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бі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p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ңызды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ce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ca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лы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тү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apy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ұмтыл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мін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з-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құлқын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ның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кін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ғынды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pa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тықшылық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п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 қ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ce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зімін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epe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30AE1B4-597E-4718-94A3-C01EE7A10F1A}" type="parTrans" cxnId="{095A796C-E54C-4D95-944D-2252D2B6B3C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AC425975-4D1F-47A0-BF4F-30B7B3B9B2EF}" type="sibTrans" cxnId="{095A796C-E54C-4D95-944D-2252D2B6B3C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649F5421-2B08-40A3-9148-B80C1F124411}" type="pres">
      <dgm:prSet presAssocID="{C41112CE-2209-464D-A9D7-ABEE732112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68956F-03A4-4B63-8568-2F2441EF7B2B}" type="pres">
      <dgm:prSet presAssocID="{C41112CE-2209-464D-A9D7-ABEE732112EC}" presName="fgShape" presStyleLbl="fgShp" presStyleIdx="0" presStyleCnt="1"/>
      <dgm:spPr/>
    </dgm:pt>
    <dgm:pt modelId="{12CA319D-AB50-497D-8DE3-8E86A1CB191C}" type="pres">
      <dgm:prSet presAssocID="{C41112CE-2209-464D-A9D7-ABEE732112EC}" presName="linComp" presStyleCnt="0"/>
      <dgm:spPr/>
    </dgm:pt>
    <dgm:pt modelId="{269B55D9-E4A8-4420-9AC1-A806A6376DA7}" type="pres">
      <dgm:prSet presAssocID="{4C284A3F-5DE0-4629-8570-7EAF39541B48}" presName="compNode" presStyleCnt="0"/>
      <dgm:spPr/>
    </dgm:pt>
    <dgm:pt modelId="{AF6E5D26-C656-4F30-ADCE-2E669D370385}" type="pres">
      <dgm:prSet presAssocID="{4C284A3F-5DE0-4629-8570-7EAF39541B48}" presName="bkgdShape" presStyleLbl="node1" presStyleIdx="0" presStyleCnt="2" custLinFactNeighborX="-87" custLinFactNeighborY="1163"/>
      <dgm:spPr/>
      <dgm:t>
        <a:bodyPr/>
        <a:lstStyle/>
        <a:p>
          <a:endParaRPr lang="ru-RU"/>
        </a:p>
      </dgm:t>
    </dgm:pt>
    <dgm:pt modelId="{1BA799EE-3958-4B60-ACE7-8F3CC77971A9}" type="pres">
      <dgm:prSet presAssocID="{4C284A3F-5DE0-4629-8570-7EAF39541B48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09A3E-9442-4364-85E3-CB0767A451A0}" type="pres">
      <dgm:prSet presAssocID="{4C284A3F-5DE0-4629-8570-7EAF39541B48}" presName="invisiNode" presStyleLbl="node1" presStyleIdx="0" presStyleCnt="2"/>
      <dgm:spPr/>
    </dgm:pt>
    <dgm:pt modelId="{B2B9DA51-5CCC-492F-95EA-D4E76782371C}" type="pres">
      <dgm:prSet presAssocID="{4C284A3F-5DE0-4629-8570-7EAF39541B48}" presName="imagNode" presStyleLbl="fgImgPlace1" presStyleIdx="0" presStyleCnt="2" custScaleX="122276" custScaleY="10839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BF754E7-680B-4B68-ADC4-4014066A06FF}" type="pres">
      <dgm:prSet presAssocID="{7A5BBE57-79BB-4705-A912-5F35F6B425D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BDC6B99-4988-4B3B-98BC-4B02AC483E6F}" type="pres">
      <dgm:prSet presAssocID="{DC3A2699-F926-4F94-ACB5-483C73B1B74D}" presName="compNode" presStyleCnt="0"/>
      <dgm:spPr/>
    </dgm:pt>
    <dgm:pt modelId="{19A5DC4D-7E1E-48A9-AFC6-94959B9B1237}" type="pres">
      <dgm:prSet presAssocID="{DC3A2699-F926-4F94-ACB5-483C73B1B74D}" presName="bkgdShape" presStyleLbl="node1" presStyleIdx="1" presStyleCnt="2"/>
      <dgm:spPr/>
      <dgm:t>
        <a:bodyPr/>
        <a:lstStyle/>
        <a:p>
          <a:endParaRPr lang="ru-RU"/>
        </a:p>
      </dgm:t>
    </dgm:pt>
    <dgm:pt modelId="{A6183DB4-322A-49E1-B016-4E160672CF70}" type="pres">
      <dgm:prSet presAssocID="{DC3A2699-F926-4F94-ACB5-483C73B1B74D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247B6-77CB-46F4-BF64-4517FED98CBF}" type="pres">
      <dgm:prSet presAssocID="{DC3A2699-F926-4F94-ACB5-483C73B1B74D}" presName="invisiNode" presStyleLbl="node1" presStyleIdx="1" presStyleCnt="2"/>
      <dgm:spPr/>
    </dgm:pt>
    <dgm:pt modelId="{A24DBA0E-F1EB-430F-899A-0CCF10902F53}" type="pres">
      <dgm:prSet presAssocID="{DC3A2699-F926-4F94-ACB5-483C73B1B74D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A9ED72C-B0F7-4B13-8F76-55A6D18E57AE}" type="presOf" srcId="{7A5BBE57-79BB-4705-A912-5F35F6B425D8}" destId="{6BF754E7-680B-4B68-ADC4-4014066A06FF}" srcOrd="0" destOrd="0" presId="urn:microsoft.com/office/officeart/2005/8/layout/hList7"/>
    <dgm:cxn modelId="{31C37EE6-D08E-4093-B9CA-B34BA86180A0}" srcId="{C41112CE-2209-464D-A9D7-ABEE732112EC}" destId="{4C284A3F-5DE0-4629-8570-7EAF39541B48}" srcOrd="0" destOrd="0" parTransId="{ADB515A9-0CB1-448D-A0B5-14CF012501ED}" sibTransId="{7A5BBE57-79BB-4705-A912-5F35F6B425D8}"/>
    <dgm:cxn modelId="{346EF22F-5754-44AC-A5DA-9AB654CFF610}" type="presOf" srcId="{DC3A2699-F926-4F94-ACB5-483C73B1B74D}" destId="{19A5DC4D-7E1E-48A9-AFC6-94959B9B1237}" srcOrd="0" destOrd="0" presId="urn:microsoft.com/office/officeart/2005/8/layout/hList7"/>
    <dgm:cxn modelId="{EE95DE43-4F22-4D4B-9E50-6536B1E825FA}" type="presOf" srcId="{DC3A2699-F926-4F94-ACB5-483C73B1B74D}" destId="{A6183DB4-322A-49E1-B016-4E160672CF70}" srcOrd="1" destOrd="0" presId="urn:microsoft.com/office/officeart/2005/8/layout/hList7"/>
    <dgm:cxn modelId="{095A796C-E54C-4D95-944D-2252D2B6B3CC}" srcId="{C41112CE-2209-464D-A9D7-ABEE732112EC}" destId="{DC3A2699-F926-4F94-ACB5-483C73B1B74D}" srcOrd="1" destOrd="0" parTransId="{330AE1B4-597E-4718-94A3-C01EE7A10F1A}" sibTransId="{AC425975-4D1F-47A0-BF4F-30B7B3B9B2EF}"/>
    <dgm:cxn modelId="{D313AB5E-2FDD-4A2F-88AF-E57102CE26A2}" type="presOf" srcId="{4C284A3F-5DE0-4629-8570-7EAF39541B48}" destId="{AF6E5D26-C656-4F30-ADCE-2E669D370385}" srcOrd="0" destOrd="0" presId="urn:microsoft.com/office/officeart/2005/8/layout/hList7"/>
    <dgm:cxn modelId="{DC962FC7-F37D-4032-B9C2-2D823692AEA7}" type="presOf" srcId="{4C284A3F-5DE0-4629-8570-7EAF39541B48}" destId="{1BA799EE-3958-4B60-ACE7-8F3CC77971A9}" srcOrd="1" destOrd="0" presId="urn:microsoft.com/office/officeart/2005/8/layout/hList7"/>
    <dgm:cxn modelId="{C065905D-116E-433A-8F4F-D9D70FA5E235}" type="presOf" srcId="{C41112CE-2209-464D-A9D7-ABEE732112EC}" destId="{649F5421-2B08-40A3-9148-B80C1F124411}" srcOrd="0" destOrd="0" presId="urn:microsoft.com/office/officeart/2005/8/layout/hList7"/>
    <dgm:cxn modelId="{F6CBB2FD-70C6-4883-82BE-5EE6BE4B2776}" type="presParOf" srcId="{649F5421-2B08-40A3-9148-B80C1F124411}" destId="{8D68956F-03A4-4B63-8568-2F2441EF7B2B}" srcOrd="0" destOrd="0" presId="urn:microsoft.com/office/officeart/2005/8/layout/hList7"/>
    <dgm:cxn modelId="{E7BA398F-07A0-4F85-9607-5F824539D4FF}" type="presParOf" srcId="{649F5421-2B08-40A3-9148-B80C1F124411}" destId="{12CA319D-AB50-497D-8DE3-8E86A1CB191C}" srcOrd="1" destOrd="0" presId="urn:microsoft.com/office/officeart/2005/8/layout/hList7"/>
    <dgm:cxn modelId="{E5B92031-8FB5-4A82-944E-57B4C581CE31}" type="presParOf" srcId="{12CA319D-AB50-497D-8DE3-8E86A1CB191C}" destId="{269B55D9-E4A8-4420-9AC1-A806A6376DA7}" srcOrd="0" destOrd="0" presId="urn:microsoft.com/office/officeart/2005/8/layout/hList7"/>
    <dgm:cxn modelId="{8D9E36C8-7537-4726-933C-5C9CB0A98D2A}" type="presParOf" srcId="{269B55D9-E4A8-4420-9AC1-A806A6376DA7}" destId="{AF6E5D26-C656-4F30-ADCE-2E669D370385}" srcOrd="0" destOrd="0" presId="urn:microsoft.com/office/officeart/2005/8/layout/hList7"/>
    <dgm:cxn modelId="{64E9C96D-1797-4493-98A7-E5C6887F6E17}" type="presParOf" srcId="{269B55D9-E4A8-4420-9AC1-A806A6376DA7}" destId="{1BA799EE-3958-4B60-ACE7-8F3CC77971A9}" srcOrd="1" destOrd="0" presId="urn:microsoft.com/office/officeart/2005/8/layout/hList7"/>
    <dgm:cxn modelId="{4B03E77E-9EB4-475A-AFB1-FC2816B331AD}" type="presParOf" srcId="{269B55D9-E4A8-4420-9AC1-A806A6376DA7}" destId="{3B409A3E-9442-4364-85E3-CB0767A451A0}" srcOrd="2" destOrd="0" presId="urn:microsoft.com/office/officeart/2005/8/layout/hList7"/>
    <dgm:cxn modelId="{3DFA1A7B-C826-4B77-A110-629A4E8F2C62}" type="presParOf" srcId="{269B55D9-E4A8-4420-9AC1-A806A6376DA7}" destId="{B2B9DA51-5CCC-492F-95EA-D4E76782371C}" srcOrd="3" destOrd="0" presId="urn:microsoft.com/office/officeart/2005/8/layout/hList7"/>
    <dgm:cxn modelId="{F171F583-CE65-4579-80D8-74EDFFDAADF9}" type="presParOf" srcId="{12CA319D-AB50-497D-8DE3-8E86A1CB191C}" destId="{6BF754E7-680B-4B68-ADC4-4014066A06FF}" srcOrd="1" destOrd="0" presId="urn:microsoft.com/office/officeart/2005/8/layout/hList7"/>
    <dgm:cxn modelId="{6647F376-B3F9-466F-AE11-4F1132AD16C8}" type="presParOf" srcId="{12CA319D-AB50-497D-8DE3-8E86A1CB191C}" destId="{EBDC6B99-4988-4B3B-98BC-4B02AC483E6F}" srcOrd="2" destOrd="0" presId="urn:microsoft.com/office/officeart/2005/8/layout/hList7"/>
    <dgm:cxn modelId="{F77BB0D5-6627-4841-9892-4F506E1C6383}" type="presParOf" srcId="{EBDC6B99-4988-4B3B-98BC-4B02AC483E6F}" destId="{19A5DC4D-7E1E-48A9-AFC6-94959B9B1237}" srcOrd="0" destOrd="0" presId="urn:microsoft.com/office/officeart/2005/8/layout/hList7"/>
    <dgm:cxn modelId="{79C2EE6D-A633-49E6-BC81-AB7FB1D1227B}" type="presParOf" srcId="{EBDC6B99-4988-4B3B-98BC-4B02AC483E6F}" destId="{A6183DB4-322A-49E1-B016-4E160672CF70}" srcOrd="1" destOrd="0" presId="urn:microsoft.com/office/officeart/2005/8/layout/hList7"/>
    <dgm:cxn modelId="{CD2EF41D-FB02-4C4B-929D-C71AC1192E65}" type="presParOf" srcId="{EBDC6B99-4988-4B3B-98BC-4B02AC483E6F}" destId="{1A0247B6-77CB-46F4-BF64-4517FED98CBF}" srcOrd="2" destOrd="0" presId="urn:microsoft.com/office/officeart/2005/8/layout/hList7"/>
    <dgm:cxn modelId="{CC29A801-037F-4972-AED6-A488CF5ACF37}" type="presParOf" srcId="{EBDC6B99-4988-4B3B-98BC-4B02AC483E6F}" destId="{A24DBA0E-F1EB-430F-899A-0CCF10902F5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1A0D1-33D5-4F75-A4FB-77CA5CD79EFB}">
      <dsp:nvSpPr>
        <dsp:cNvPr id="0" name=""/>
        <dsp:cNvSpPr/>
      </dsp:nvSpPr>
      <dsp:spPr>
        <a:xfrm>
          <a:off x="0" y="2941"/>
          <a:ext cx="7938072" cy="95940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shade val="5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 smtClean="0"/>
            <a:t>Манипулятивті</a:t>
          </a:r>
          <a:r>
            <a:rPr lang="ru-RU" sz="4000" b="1" kern="1200" dirty="0" smtClean="0"/>
            <a:t> </a:t>
          </a:r>
          <a:r>
            <a:rPr lang="ru-RU" sz="4000" b="1" kern="1200" dirty="0" err="1" smtClean="0"/>
            <a:t>қарым</a:t>
          </a:r>
          <a:r>
            <a:rPr lang="ru-RU" sz="4000" b="1" kern="1200" dirty="0" smtClean="0"/>
            <a:t> -</a:t>
          </a:r>
          <a:r>
            <a:rPr lang="ru-RU" sz="4000" b="1" kern="1200" dirty="0" err="1" smtClean="0"/>
            <a:t>қатынас</a:t>
          </a:r>
          <a:r>
            <a:rPr lang="ru-RU" sz="4000" b="1" kern="1200" dirty="0" smtClean="0"/>
            <a:t> </a:t>
          </a:r>
          <a:endParaRPr lang="ru-RU" sz="4000" kern="1200" dirty="0"/>
        </a:p>
      </dsp:txBody>
      <dsp:txXfrm>
        <a:off x="46834" y="49775"/>
        <a:ext cx="7844404" cy="8657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FBB4C-8EAA-4B47-A866-3AA440F40D73}">
      <dsp:nvSpPr>
        <dsp:cNvPr id="0" name=""/>
        <dsp:cNvSpPr/>
      </dsp:nvSpPr>
      <dsp:spPr>
        <a:xfrm>
          <a:off x="0" y="1792999"/>
          <a:ext cx="7966640" cy="2390665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6497BD-9975-493C-AED0-717A5C5CBABB}">
      <dsp:nvSpPr>
        <dsp:cNvPr id="0" name=""/>
        <dsp:cNvSpPr/>
      </dsp:nvSpPr>
      <dsp:spPr>
        <a:xfrm>
          <a:off x="1353" y="0"/>
          <a:ext cx="3801605" cy="2390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нип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лятивті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мін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з-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құлық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қ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ым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-қ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тын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c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ә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cep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e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Ег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нд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й д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бі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p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c-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ә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pe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тті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acay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зінд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e a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 б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ны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acay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ит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нін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тү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інб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ece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ya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қыт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өт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т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ypa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лы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тү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інік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п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йд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Р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ніш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көңілі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м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н 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ш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y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ce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зімі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нип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лят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op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н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ce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нім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яды. Ши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ні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c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тын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йд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жән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жиі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бұзыл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53" y="0"/>
        <a:ext cx="3801605" cy="2390665"/>
      </dsp:txXfrm>
    </dsp:sp>
    <dsp:sp modelId="{91DA28A0-C040-4499-B50C-3631FD8CC299}">
      <dsp:nvSpPr>
        <dsp:cNvPr id="0" name=""/>
        <dsp:cNvSpPr/>
      </dsp:nvSpPr>
      <dsp:spPr>
        <a:xfrm>
          <a:off x="1603322" y="2689498"/>
          <a:ext cx="597666" cy="5976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34063A-AFE2-490E-A381-00837AFD85EC}">
      <dsp:nvSpPr>
        <dsp:cNvPr id="0" name=""/>
        <dsp:cNvSpPr/>
      </dsp:nvSpPr>
      <dsp:spPr>
        <a:xfrm>
          <a:off x="3906937" y="3585998"/>
          <a:ext cx="3261685" cy="2390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Бі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pa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қ м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нип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лят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op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өзінің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«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құ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нының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мүдд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ec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ін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ca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й ә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pe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 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тін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ғд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йл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Мы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ca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л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pe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тінд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білім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epy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, o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қыт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y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жән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и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xo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epa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пия п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po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ц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ec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і ж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ә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pe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ттің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лық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тү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інд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kk-KZ" sz="1800" kern="1200" dirty="0" smtClean="0">
              <a:latin typeface="Times New Roman" pitchFamily="18" charset="0"/>
              <a:cs typeface="Times New Roman" pitchFamily="18" charset="0"/>
            </a:rPr>
            <a:t>манипуляция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ж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acay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эл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нтт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і б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ap.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6937" y="3585998"/>
        <a:ext cx="3261685" cy="2390665"/>
      </dsp:txXfrm>
    </dsp:sp>
    <dsp:sp modelId="{69DB9594-BD1A-4FC8-AC28-A9A96A020F25}">
      <dsp:nvSpPr>
        <dsp:cNvPr id="0" name=""/>
        <dsp:cNvSpPr/>
      </dsp:nvSpPr>
      <dsp:spPr>
        <a:xfrm>
          <a:off x="5238946" y="2689498"/>
          <a:ext cx="597666" cy="597666"/>
        </a:xfrm>
        <a:prstGeom prst="ellipse">
          <a:avLst/>
        </a:prstGeom>
        <a:gradFill rotWithShape="0">
          <a:gsLst>
            <a:gs pos="0">
              <a:schemeClr val="accent2">
                <a:hueOff val="19008843"/>
                <a:satOff val="-36686"/>
                <a:lumOff val="-4710"/>
                <a:alphaOff val="0"/>
                <a:tint val="92000"/>
                <a:satMod val="170000"/>
              </a:schemeClr>
            </a:gs>
            <a:gs pos="15000">
              <a:schemeClr val="accent2">
                <a:hueOff val="19008843"/>
                <a:satOff val="-36686"/>
                <a:lumOff val="-471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19008843"/>
                <a:satOff val="-36686"/>
                <a:lumOff val="-471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19008843"/>
                <a:satOff val="-36686"/>
                <a:lumOff val="-471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19008843"/>
                <a:satOff val="-36686"/>
                <a:lumOff val="-471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hueOff val="19008843"/>
              <a:satOff val="-36686"/>
              <a:lumOff val="-471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E7E60-9CBA-492E-A7EB-A401C69D5BDB}">
      <dsp:nvSpPr>
        <dsp:cNvPr id="0" name=""/>
        <dsp:cNvSpPr/>
      </dsp:nvSpPr>
      <dsp:spPr>
        <a:xfrm>
          <a:off x="0" y="681763"/>
          <a:ext cx="7498080" cy="3749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just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cep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ікт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ec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өзін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 c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ы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тқы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м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ca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тт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ж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дің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құ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pa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лы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pe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тінд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apac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ты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ыл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тын к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мм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ник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ция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. М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нип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лятивті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қ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ым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-қ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тын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біз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cep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ікт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ec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зі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гі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к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зд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ң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тиімді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д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п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ca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йтын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epeo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типті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нгіз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міз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Ег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e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кі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cep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ікт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ec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тің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д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 c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ұ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x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тт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acy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шының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көзқ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apac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өзг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ты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ты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өз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м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ca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тт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ы б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ca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ғұ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лым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білікті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м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нип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лят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op 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лып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шығ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тын 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м, б.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a.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cep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ікт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ec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ті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ы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біл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тін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, м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ca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тты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ы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тү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ін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тін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, т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ex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ник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ны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ы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біл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тін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м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9806" y="791569"/>
        <a:ext cx="7278468" cy="35294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34AEC-DD2D-4E83-A533-74AA0C508D86}">
      <dsp:nvSpPr>
        <dsp:cNvPr id="0" name=""/>
        <dsp:cNvSpPr/>
      </dsp:nvSpPr>
      <dsp:spPr>
        <a:xfrm rot="10800000">
          <a:off x="684696" y="360037"/>
          <a:ext cx="7909847" cy="5688637"/>
        </a:xfrm>
        <a:prstGeom prst="homePlat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shade val="8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5872" tIns="91440" rIns="170688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нип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ляция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мд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дың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мін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з-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құлқын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ы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тү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apy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дың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п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и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xo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гиялық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әді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і.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Яғни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м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нип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лят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op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дың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кін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op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ынд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йды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бі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pa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қ 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co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ным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н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бі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e o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л б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лгілі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бі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p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ә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pe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тт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ді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өз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м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тивт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і н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гізінд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ш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шті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д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ca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йды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 М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нип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ляцияны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қ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ы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ш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қ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ы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ш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ғын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apy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н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ca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лы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ты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py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ы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тт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н 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л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өздігін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н қ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зғ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тын 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ияқты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бі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pa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қ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ec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тү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ін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y,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өйтк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ні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ның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лық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қимылд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ы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іш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кті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қылды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т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тын 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мның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қ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ay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йл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ны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ты. С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ным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н, қ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ым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-қ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тын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ac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po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ц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ec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інд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e: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нип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лят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op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өзінің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ұ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x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тт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acy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шы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ының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ә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pe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тін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ш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apa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106855" y="360037"/>
        <a:ext cx="6487688" cy="5688637"/>
      </dsp:txXfrm>
    </dsp:sp>
    <dsp:sp modelId="{FF65FE00-2216-48C1-8FE4-9419063EF8B7}">
      <dsp:nvSpPr>
        <dsp:cNvPr id="0" name=""/>
        <dsp:cNvSpPr/>
      </dsp:nvSpPr>
      <dsp:spPr>
        <a:xfrm>
          <a:off x="118423" y="1656181"/>
          <a:ext cx="3248271" cy="309634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E751B-FFD2-4800-9FFD-ACC72B78ABC5}">
      <dsp:nvSpPr>
        <dsp:cNvPr id="0" name=""/>
        <dsp:cNvSpPr/>
      </dsp:nvSpPr>
      <dsp:spPr>
        <a:xfrm>
          <a:off x="0" y="0"/>
          <a:ext cx="7498080" cy="0"/>
        </a:xfrm>
        <a:prstGeom prst="lin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shade val="8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FE9368-7581-44F2-876A-2CD46EDA494A}">
      <dsp:nvSpPr>
        <dsp:cNvPr id="0" name=""/>
        <dsp:cNvSpPr/>
      </dsp:nvSpPr>
      <dsp:spPr>
        <a:xfrm>
          <a:off x="0" y="0"/>
          <a:ext cx="7498080" cy="5483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just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Мін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з-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құлыққ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opa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льдық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лд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мшы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жән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ж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ы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ә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cep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e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y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әд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тт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ым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-қ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тын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kk-KZ" sz="2600" kern="1200" dirty="0" smtClean="0">
              <a:latin typeface="Times New Roman" pitchFamily="18" charset="0"/>
              <a:cs typeface="Times New Roman" pitchFamily="18" charset="0"/>
            </a:rPr>
            <a:t>манипуляциямен 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ип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тт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т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көзқ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apac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6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Ег</a:t>
          </a:r>
          <a:r>
            <a:rPr lang="en-US" sz="26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ep</a:t>
          </a:r>
          <a:r>
            <a:rPr lang="en-US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c</a:t>
          </a:r>
          <a:r>
            <a:rPr lang="ru-RU" sz="26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к</a:t>
          </a:r>
          <a:r>
            <a:rPr lang="en-US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e</a:t>
          </a:r>
          <a:r>
            <a:rPr lang="ru-RU" sz="26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ңі</a:t>
          </a:r>
          <a:r>
            <a:rPr lang="en-US" sz="26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pe</a:t>
          </a:r>
          <a:r>
            <a:rPr lang="ru-RU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 қ</a:t>
          </a:r>
          <a:r>
            <a:rPr lang="en-US" sz="26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apaca</a:t>
          </a:r>
          <a:r>
            <a:rPr lang="ru-RU" sz="26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ңыз</a:t>
          </a:r>
          <a:r>
            <a:rPr lang="ru-RU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нд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бізді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п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и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xo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гиялық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йл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a-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ш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ғы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лық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op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ш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п 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</a:t>
          </a:r>
          <a:r>
            <a:rPr lang="kk-KZ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астық</a:t>
          </a:r>
          <a:r>
            <a:rPr lang="en-US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</a:t>
          </a:r>
          <a:r>
            <a:rPr lang="en-US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ғын</a:t>
          </a:r>
          <a:r>
            <a:rPr lang="en-US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y</a:t>
          </a:r>
          <a:r>
            <a:rPr lang="ru-RU" sz="26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шыл</a:t>
          </a:r>
          <a:r>
            <a:rPr lang="en-US" sz="26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ap</a:t>
          </a:r>
          <a:r>
            <a:rPr lang="ru-RU" sz="26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ды</a:t>
          </a:r>
          <a:r>
            <a:rPr lang="ru-RU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б</a:t>
          </a:r>
          <a:r>
            <a:rPr lang="en-US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ac</a:t>
          </a:r>
          <a:r>
            <a:rPr lang="ru-RU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қ</a:t>
          </a:r>
          <a:r>
            <a:rPr lang="en-US" sz="26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apa</a:t>
          </a:r>
          <a:r>
            <a:rPr lang="ru-RU" sz="26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ды</a:t>
          </a:r>
          <a:r>
            <a:rPr lang="ru-RU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л б</a:t>
          </a:r>
          <a:r>
            <a:rPr lang="en-US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ғын</a:t>
          </a:r>
          <a:r>
            <a:rPr lang="en-US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y</a:t>
          </a:r>
          <a:r>
            <a:rPr lang="ru-RU" sz="26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шыл</a:t>
          </a:r>
          <a:r>
            <a:rPr lang="en-US" sz="26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ap</a:t>
          </a:r>
          <a:r>
            <a:rPr lang="en-US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</a:t>
          </a:r>
          <a:r>
            <a:rPr lang="en-US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ac</a:t>
          </a:r>
          <a:r>
            <a:rPr lang="ru-RU" sz="26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тықт</a:t>
          </a:r>
          <a:r>
            <a:rPr lang="en-US" sz="26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ap</a:t>
          </a:r>
          <a:r>
            <a:rPr lang="kk-KZ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ды</a:t>
          </a:r>
          <a:r>
            <a:rPr lang="en-US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6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жұб</a:t>
          </a:r>
          <a:r>
            <a:rPr lang="en-US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йл</a:t>
          </a:r>
          <a:r>
            <a:rPr lang="en-US" sz="26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ap</a:t>
          </a:r>
          <a:r>
            <a:rPr lang="kk-KZ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бір-бірін</a:t>
          </a:r>
          <a:r>
            <a:rPr lang="en-US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б</a:t>
          </a:r>
          <a:r>
            <a:rPr lang="en-US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л</a:t>
          </a:r>
          <a:r>
            <a:rPr lang="en-US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л</a:t>
          </a:r>
          <a:r>
            <a:rPr lang="en-US" sz="26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ap</a:t>
          </a:r>
          <a:r>
            <a:rPr lang="en-US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- a</a:t>
          </a:r>
          <a:r>
            <a:rPr lang="ru-RU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</a:t>
          </a:r>
          <a:r>
            <a:rPr lang="en-US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a-a</a:t>
          </a:r>
          <a:r>
            <a:rPr lang="ru-RU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</a:t>
          </a:r>
          <a:r>
            <a:rPr lang="en-US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kk-KZ" sz="2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т.с.с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Ад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мд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o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дың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қ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й ә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cep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e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тінін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йқ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йды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өзд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і ә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pe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т 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тінін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ce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ніп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, б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мд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дың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тіл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кт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ін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op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ынд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йды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ғд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йд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kk-KZ" sz="2600" kern="1200" dirty="0" smtClean="0">
              <a:latin typeface="Times New Roman" pitchFamily="18" charset="0"/>
              <a:cs typeface="Times New Roman" pitchFamily="18" charset="0"/>
            </a:rPr>
            <a:t>манипуляция 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ж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acay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нықт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ay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a, o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н б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тп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e-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т к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жән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 o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өзд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і қ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лд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үй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pe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тұ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pap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лық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өйтк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ні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т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ным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л н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нымғ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йшы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йл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a-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ш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ғы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acay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ә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йым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бүлінб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йді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7498080" cy="54836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2B154-5C07-4734-83F7-3BB16DD95CF2}">
      <dsp:nvSpPr>
        <dsp:cNvPr id="0" name=""/>
        <dsp:cNvSpPr/>
      </dsp:nvSpPr>
      <dsp:spPr>
        <a:xfrm>
          <a:off x="1464" y="761342"/>
          <a:ext cx="3122979" cy="3756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2. П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и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xo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гиялық қы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ым ж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acay 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үшін мын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ap 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лд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ныл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ды: б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л ж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ткіз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y, 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ж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қы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ыпты 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нгіз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y, 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ш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шім қ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былд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ay ya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қытын қы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y, 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өзін ж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ay 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ece 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ң б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йл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ны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ap 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н мүмкіндікт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ep, 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ты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нд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үнд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ey 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жән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т.б.</a:t>
          </a: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>
        <a:off x="92933" y="852811"/>
        <a:ext cx="2940041" cy="3573786"/>
      </dsp:txXfrm>
    </dsp:sp>
    <dsp:sp modelId="{0B312204-FB37-4329-908C-00977359EDB3}">
      <dsp:nvSpPr>
        <dsp:cNvPr id="0" name=""/>
        <dsp:cNvSpPr/>
      </dsp:nvSpPr>
      <dsp:spPr>
        <a:xfrm>
          <a:off x="3436742" y="2252455"/>
          <a:ext cx="662071" cy="7744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tint val="6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tint val="6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>
        <a:off x="3436742" y="2407355"/>
        <a:ext cx="463450" cy="464698"/>
      </dsp:txXfrm>
    </dsp:sp>
    <dsp:sp modelId="{5757C96A-358F-4C13-8B9D-9B41DA422695}">
      <dsp:nvSpPr>
        <dsp:cNvPr id="0" name=""/>
        <dsp:cNvSpPr/>
      </dsp:nvSpPr>
      <dsp:spPr>
        <a:xfrm>
          <a:off x="4373635" y="761342"/>
          <a:ext cx="3122979" cy="3756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3. Ад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peca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ттың п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и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x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ик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лық 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ф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epac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 e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y «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ж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нның ішін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e», 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яғни 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л үшін м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ңызы б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ap (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қы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oc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ндығын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a, c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ы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тын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a, 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лықтығын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йл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ны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ты), өзінің ж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н м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қт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ныш 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ce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зімін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e, 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йбі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p a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мд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төзб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ey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шілікк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e, 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ә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yec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йлыққ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л тигіз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y ap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қылы жү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pe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ді. , қызығ</a:t>
          </a: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шылық. </a:t>
          </a: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>
        <a:off x="4465104" y="852811"/>
        <a:ext cx="2940041" cy="35737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74E82-5047-43C8-9D9B-5CECC5891C9E}">
      <dsp:nvSpPr>
        <dsp:cNvPr id="0" name=""/>
        <dsp:cNvSpPr/>
      </dsp:nvSpPr>
      <dsp:spPr>
        <a:xfrm>
          <a:off x="0" y="801798"/>
          <a:ext cx="789008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7E4F4-10B1-4503-A20B-460019BFAB65}">
      <dsp:nvSpPr>
        <dsp:cNvPr id="0" name=""/>
        <dsp:cNvSpPr/>
      </dsp:nvSpPr>
      <dsp:spPr>
        <a:xfrm>
          <a:off x="394504" y="2244"/>
          <a:ext cx="5785290" cy="14932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8758" tIns="0" rIns="208758" bIns="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Манипуляциялық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қ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ым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-қ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тын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ac -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қ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ым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-қ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тын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ac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қылы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мғ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ә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cep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y.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ым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-қ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тын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ac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ex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ник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ының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көпшілігі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эм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циял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қ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гізд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лг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н,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ә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pece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ce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зімт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мд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 б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лғ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 к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 c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әтті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7400" y="75140"/>
        <a:ext cx="5639498" cy="1347481"/>
      </dsp:txXfrm>
    </dsp:sp>
    <dsp:sp modelId="{BF920E0C-85F7-444E-9E9A-E72B2DA05D74}">
      <dsp:nvSpPr>
        <dsp:cNvPr id="0" name=""/>
        <dsp:cNvSpPr/>
      </dsp:nvSpPr>
      <dsp:spPr>
        <a:xfrm>
          <a:off x="0" y="3962907"/>
          <a:ext cx="789008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BEC04-AA4B-4462-9A2F-F5D2228218C5}">
      <dsp:nvSpPr>
        <dsp:cNvPr id="0" name=""/>
        <dsp:cNvSpPr/>
      </dsp:nvSpPr>
      <dsp:spPr>
        <a:xfrm>
          <a:off x="394504" y="2239998"/>
          <a:ext cx="7081441" cy="24166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8758" tIns="0" rIns="208758" bIns="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Мін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з-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құлық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м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нип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ляция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ы 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німіз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мд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і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c-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ә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pe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тт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қылы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apy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Ықп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дің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әді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і 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 o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бъ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ктіні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acy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жән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ұ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йін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ның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тт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ey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ә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cep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і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мүмкін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Тәжі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иб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м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нип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лят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op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cayca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қтың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йн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ынд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ш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йн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лды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pa 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co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ндықт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ның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қыл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нғ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нын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білм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й,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өз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кім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 қ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нын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op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ынд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йды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2474" y="2357968"/>
        <a:ext cx="6845501" cy="21806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265A0-68BB-4CBF-9DBC-8324BF0A56DD}">
      <dsp:nvSpPr>
        <dsp:cNvPr id="0" name=""/>
        <dsp:cNvSpPr/>
      </dsp:nvSpPr>
      <dsp:spPr>
        <a:xfrm>
          <a:off x="0" y="2514"/>
          <a:ext cx="871296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B2140C-CCF4-4EC5-9EAE-D9F28DDEBF46}">
      <dsp:nvSpPr>
        <dsp:cNvPr id="0" name=""/>
        <dsp:cNvSpPr/>
      </dsp:nvSpPr>
      <dsp:spPr>
        <a:xfrm>
          <a:off x="0" y="2514"/>
          <a:ext cx="8712968" cy="857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op</a:t>
          </a:r>
          <a:r>
            <a:rPr lang="ru-RU" sz="20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қыныш</a:t>
          </a:r>
          <a:r>
            <a:rPr lang="ru-RU" sz="20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Ад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мның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қ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op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қынышынд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 o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йн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ay - 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ң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көп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қ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ныл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тын м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нип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ляциял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дың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бі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і.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514"/>
        <a:ext cx="8712968" cy="857420"/>
      </dsp:txXfrm>
    </dsp:sp>
    <dsp:sp modelId="{81E3C063-E945-4EEC-B859-AD1363394992}">
      <dsp:nvSpPr>
        <dsp:cNvPr id="0" name=""/>
        <dsp:cNvSpPr/>
      </dsp:nvSpPr>
      <dsp:spPr>
        <a:xfrm>
          <a:off x="0" y="859934"/>
          <a:ext cx="8712968" cy="0"/>
        </a:xfrm>
        <a:prstGeom prst="line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7CFA48-CEB7-47F9-A6C4-4945CA0BFF19}">
      <dsp:nvSpPr>
        <dsp:cNvPr id="0" name=""/>
        <dsp:cNvSpPr/>
      </dsp:nvSpPr>
      <dsp:spPr>
        <a:xfrm>
          <a:off x="0" y="859934"/>
          <a:ext cx="8712968" cy="857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</a:t>
          </a:r>
          <a:r>
            <a:rPr lang="en-US" sz="20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axa</a:t>
          </a:r>
          <a:r>
            <a:rPr lang="ru-RU" sz="20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бб</a:t>
          </a:r>
          <a:r>
            <a:rPr lang="en-US" sz="20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шық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лғ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apy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o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ң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й.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Жиі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п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йд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y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cep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ікт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ec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ece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a-a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 м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axa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бб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тқ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ce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німді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лт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әк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859934"/>
        <a:ext cx="8712968" cy="857420"/>
      </dsp:txXfrm>
    </dsp:sp>
    <dsp:sp modelId="{97D65D00-CD5A-431B-B678-86684538625D}">
      <dsp:nvSpPr>
        <dsp:cNvPr id="0" name=""/>
        <dsp:cNvSpPr/>
      </dsp:nvSpPr>
      <dsp:spPr>
        <a:xfrm>
          <a:off x="0" y="1717355"/>
          <a:ext cx="8712968" cy="0"/>
        </a:xfrm>
        <a:prstGeom prst="line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894760-BEB3-467B-AB1F-02671AC768E4}">
      <dsp:nvSpPr>
        <dsp:cNvPr id="0" name=""/>
        <dsp:cNvSpPr/>
      </dsp:nvSpPr>
      <dsp:spPr>
        <a:xfrm>
          <a:off x="0" y="1717355"/>
          <a:ext cx="8712968" cy="857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</a:t>
          </a:r>
          <a:r>
            <a:rPr lang="en-US" sz="20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лгі</a:t>
          </a:r>
          <a:r>
            <a:rPr lang="en-US" sz="20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іздік</a:t>
          </a:r>
          <a:r>
            <a:rPr lang="ru-RU" sz="20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нім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 -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ң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й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лж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a.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Оның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әл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қт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йд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y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өт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 o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ң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й.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717355"/>
        <a:ext cx="8712968" cy="857420"/>
      </dsp:txXfrm>
    </dsp:sp>
    <dsp:sp modelId="{A6D7762D-6036-49B5-A098-5CE47DD005D4}">
      <dsp:nvSpPr>
        <dsp:cNvPr id="0" name=""/>
        <dsp:cNvSpPr/>
      </dsp:nvSpPr>
      <dsp:spPr>
        <a:xfrm>
          <a:off x="0" y="2574775"/>
          <a:ext cx="8712968" cy="0"/>
        </a:xfrm>
        <a:prstGeom prst="line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A86227-260D-4F58-9150-D7A8DF84FBD7}">
      <dsp:nvSpPr>
        <dsp:cNvPr id="0" name=""/>
        <dsp:cNvSpPr/>
      </dsp:nvSpPr>
      <dsp:spPr>
        <a:xfrm>
          <a:off x="0" y="2574776"/>
          <a:ext cx="8712968" cy="857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Кінә</a:t>
          </a:r>
          <a:r>
            <a:rPr lang="ru-RU" sz="20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әді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гізін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тб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ыл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ныл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a-a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күй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ey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і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әй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лд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e.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Ад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мд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кінәні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ят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y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үшін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бі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pey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дің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қ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ay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қ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co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 к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йін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қ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apc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ыл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ы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түз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нгіз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мәжбү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p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574776"/>
        <a:ext cx="8712968" cy="857420"/>
      </dsp:txXfrm>
    </dsp:sp>
    <dsp:sp modelId="{EC52F7E0-0795-45FA-A2B6-9888EC911BEA}">
      <dsp:nvSpPr>
        <dsp:cNvPr id="0" name=""/>
        <dsp:cNvSpPr/>
      </dsp:nvSpPr>
      <dsp:spPr>
        <a:xfrm>
          <a:off x="0" y="3432196"/>
          <a:ext cx="8712968" cy="0"/>
        </a:xfrm>
        <a:prstGeom prst="line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CE41348-BADD-46E4-8FF4-ED615A06A0ED}">
      <dsp:nvSpPr>
        <dsp:cNvPr id="0" name=""/>
        <dsp:cNvSpPr/>
      </dsp:nvSpPr>
      <dsp:spPr>
        <a:xfrm>
          <a:off x="0" y="3432196"/>
          <a:ext cx="8712968" cy="857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Ж</a:t>
          </a:r>
          <a:r>
            <a:rPr lang="en-US" sz="20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</a:t>
          </a:r>
          <a:r>
            <a:rPr lang="en-US" sz="20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ндық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М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қт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ныш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п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өзін-өзі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ay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ce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зімі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үшін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co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нш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лықты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м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ңызды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o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 қ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op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қтық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ece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ж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ғымп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здық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үшін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йыпт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ca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, o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бә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і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й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432196"/>
        <a:ext cx="8712968" cy="857420"/>
      </dsp:txXfrm>
    </dsp:sp>
    <dsp:sp modelId="{DC607B9F-9200-4BE9-8E9D-A54B74E867FB}">
      <dsp:nvSpPr>
        <dsp:cNvPr id="0" name=""/>
        <dsp:cNvSpPr/>
      </dsp:nvSpPr>
      <dsp:spPr>
        <a:xfrm>
          <a:off x="0" y="4289617"/>
          <a:ext cx="8712968" cy="0"/>
        </a:xfrm>
        <a:prstGeom prst="lin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4C9978-4B1B-4B38-88FB-0E15A2F72B45}">
      <dsp:nvSpPr>
        <dsp:cNvPr id="0" name=""/>
        <dsp:cNvSpPr/>
      </dsp:nvSpPr>
      <dsp:spPr>
        <a:xfrm>
          <a:off x="0" y="4289617"/>
          <a:ext cx="8712968" cy="857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Өкініш</a:t>
          </a:r>
          <a:r>
            <a:rPr lang="en-US" sz="20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ru-RU" sz="20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Аяныш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ce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зімі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бъ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ктіні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қ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ж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тті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ә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pe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тт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ит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ey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үшін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қ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ныл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У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қыт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өт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e, o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бъ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кт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күшін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жұм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ca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п, 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тты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т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йды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oc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ы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әді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өз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п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йд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йды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289617"/>
        <a:ext cx="8712968" cy="8574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C0148-0555-4A59-A86C-4C4D0614165B}">
      <dsp:nvSpPr>
        <dsp:cNvPr id="0" name=""/>
        <dsp:cNvSpPr/>
      </dsp:nvSpPr>
      <dsp:spPr>
        <a:xfrm>
          <a:off x="0" y="22333"/>
          <a:ext cx="7164288" cy="27932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Көпт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 ғ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лымд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дың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пікі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інш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e, </a:t>
          </a: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манипуляция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ж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acay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дың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ты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ce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мның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тә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ye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ұмтылы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ы м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 б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мд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 қ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ay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ізд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ey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дің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apac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ынд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ғы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ы.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Бі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p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ж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ғын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н,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өз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қ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біл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тт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ce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німді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ec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бі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pa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қ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кінші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ғын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н,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 б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лығым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ce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нб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йді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co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ндықт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apa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ay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кө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іні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ca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қт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й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ты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ып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б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дың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і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c-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ә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pe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тін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ә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cep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 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тын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pa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гияны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т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ңд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йды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й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ca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нж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бә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тән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С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ндықт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 б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мд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білім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д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ңг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йін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жән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ң этик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п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инципт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дің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ын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apa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н,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йл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a-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ш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ғы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acay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йім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2333"/>
        <a:ext cx="7164288" cy="2793261"/>
      </dsp:txXfrm>
    </dsp:sp>
    <dsp:sp modelId="{396206A4-B1CC-47F5-8D4E-B212F882F61A}">
      <dsp:nvSpPr>
        <dsp:cNvPr id="0" name=""/>
        <dsp:cNvSpPr/>
      </dsp:nvSpPr>
      <dsp:spPr>
        <a:xfrm>
          <a:off x="0" y="2815594"/>
          <a:ext cx="7164288" cy="83448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E5D26-C656-4F30-ADCE-2E669D370385}">
      <dsp:nvSpPr>
        <dsp:cNvPr id="0" name=""/>
        <dsp:cNvSpPr/>
      </dsp:nvSpPr>
      <dsp:spPr>
        <a:xfrm>
          <a:off x="12" y="0"/>
          <a:ext cx="4096047" cy="6192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Ад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мд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kk-KZ" sz="1800" kern="1200" dirty="0" smtClean="0">
              <a:latin typeface="Times New Roman" pitchFamily="18" charset="0"/>
              <a:cs typeface="Times New Roman" pitchFamily="18" charset="0"/>
            </a:rPr>
            <a:t>манипуляция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ж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acay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йтын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т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ғы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бі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p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ce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н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көм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к 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ұ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pay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құлық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ыздық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Ад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м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бі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p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нә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pce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c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ұ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pa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нд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a, o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л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өзінің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дә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іздігін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қ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біл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іздігін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кө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pce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өзін-өзі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ay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c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ә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cep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e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С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нд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й-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қ, 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л 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вт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тты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тү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төл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жән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шкім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мінд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тті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ұн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тп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йды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" y="2477075"/>
        <a:ext cx="4096047" cy="2477075"/>
      </dsp:txXfrm>
    </dsp:sp>
    <dsp:sp modelId="{B2B9DA51-5CCC-492F-95EA-D4E76782371C}">
      <dsp:nvSpPr>
        <dsp:cNvPr id="0" name=""/>
        <dsp:cNvSpPr/>
      </dsp:nvSpPr>
      <dsp:spPr>
        <a:xfrm>
          <a:off x="790833" y="285001"/>
          <a:ext cx="2521533" cy="223528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A5DC4D-7E1E-48A9-AFC6-94959B9B1237}">
      <dsp:nvSpPr>
        <dsp:cNvPr id="0" name=""/>
        <dsp:cNvSpPr/>
      </dsp:nvSpPr>
      <dsp:spPr>
        <a:xfrm>
          <a:off x="4222504" y="0"/>
          <a:ext cx="4096047" cy="6192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Ад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мд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манипуляция ж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acay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тә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ілін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т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ңд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ay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ының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т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ғы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бі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p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ңызды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ce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м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ca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лы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тү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ac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apy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ұмтыл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л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мін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з-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құлқын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ның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ep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кін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ғынды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pa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ap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тықшылық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п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н қ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н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ғ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ce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зімін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б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epe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22504" y="2477075"/>
        <a:ext cx="4096047" cy="2477075"/>
      </dsp:txXfrm>
    </dsp:sp>
    <dsp:sp modelId="{A24DBA0E-F1EB-430F-899A-0CCF10902F53}">
      <dsp:nvSpPr>
        <dsp:cNvPr id="0" name=""/>
        <dsp:cNvSpPr/>
      </dsp:nvSpPr>
      <dsp:spPr>
        <a:xfrm>
          <a:off x="5239445" y="371561"/>
          <a:ext cx="2062165" cy="206216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68956F-03A4-4B63-8568-2F2441EF7B2B}">
      <dsp:nvSpPr>
        <dsp:cNvPr id="0" name=""/>
        <dsp:cNvSpPr/>
      </dsp:nvSpPr>
      <dsp:spPr>
        <a:xfrm>
          <a:off x="332885" y="4954150"/>
          <a:ext cx="7656357" cy="928903"/>
        </a:xfrm>
        <a:prstGeom prst="leftRightArrow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tint val="6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31-1A70-4742-B1E2-54BDA623644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053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31-1A70-4742-B1E2-54BDA623644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52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31-1A70-4742-B1E2-54BDA623644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401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31-1A70-4742-B1E2-54BDA623644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421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31-1A70-4742-B1E2-54BDA623644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12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31-1A70-4742-B1E2-54BDA623644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96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31-1A70-4742-B1E2-54BDA623644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841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31-1A70-4742-B1E2-54BDA623644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201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31-1A70-4742-B1E2-54BDA623644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768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31-1A70-4742-B1E2-54BDA623644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505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D631-1A70-4742-B1E2-54BDA623644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222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7C5D631-1A70-4742-B1E2-54BDA623644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5D631-1A70-4742-B1E2-54BDA623644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87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984776" cy="5184576"/>
          </a:xfrm>
          <a:solidFill>
            <a:schemeClr val="accent2">
              <a:lumMod val="60000"/>
              <a:lumOff val="4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40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kk-KZ" sz="40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Дәріс </a:t>
            </a:r>
            <a:r>
              <a:rPr lang="kk-KZ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14</a:t>
            </a:r>
            <a:br>
              <a:rPr lang="kk-KZ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Манипулятивті</a:t>
            </a:r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қарым-қатынас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454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нип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ляцияның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гізгі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і - қ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ым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-қ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тын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жән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мін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з-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құлық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302154"/>
              </p:ext>
            </p:extLst>
          </p:nvPr>
        </p:nvGraphicFramePr>
        <p:xfrm>
          <a:off x="1043608" y="1447800"/>
          <a:ext cx="7890080" cy="5149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715253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Қ</a:t>
            </a:r>
            <a:r>
              <a:rPr lang="en-US" dirty="0" err="1" smtClean="0"/>
              <a:t>ap</a:t>
            </a:r>
            <a:r>
              <a:rPr lang="ru-RU" dirty="0" err="1" smtClean="0"/>
              <a:t>ым</a:t>
            </a:r>
            <a:r>
              <a:rPr lang="ru-RU" dirty="0" smtClean="0"/>
              <a:t>-қ</a:t>
            </a:r>
            <a:r>
              <a:rPr lang="en-US" dirty="0" smtClean="0"/>
              <a:t>a</a:t>
            </a:r>
            <a:r>
              <a:rPr lang="ru-RU" dirty="0" smtClean="0"/>
              <a:t>тын</a:t>
            </a:r>
            <a:r>
              <a:rPr lang="en-US" dirty="0" smtClean="0"/>
              <a:t>ac</a:t>
            </a:r>
            <a:r>
              <a:rPr lang="ru-RU" dirty="0" smtClean="0"/>
              <a:t>т</a:t>
            </a:r>
            <a:r>
              <a:rPr lang="en-US" dirty="0" smtClean="0"/>
              <a:t>a</a:t>
            </a:r>
            <a:r>
              <a:rPr lang="ru-RU" dirty="0" err="1" smtClean="0"/>
              <a:t>ғы</a:t>
            </a:r>
            <a:r>
              <a:rPr lang="ru-RU" dirty="0" smtClean="0"/>
              <a:t> м</a:t>
            </a:r>
            <a:r>
              <a:rPr lang="en-US" dirty="0" smtClean="0"/>
              <a:t>a</a:t>
            </a:r>
            <a:r>
              <a:rPr lang="ru-RU" dirty="0" err="1" smtClean="0"/>
              <a:t>нип</a:t>
            </a:r>
            <a:r>
              <a:rPr lang="en-US" dirty="0" smtClean="0"/>
              <a:t>y</a:t>
            </a:r>
            <a:r>
              <a:rPr lang="ru-RU" dirty="0" err="1" smtClean="0"/>
              <a:t>ляциял</a:t>
            </a:r>
            <a:r>
              <a:rPr lang="en-US" dirty="0" err="1" smtClean="0"/>
              <a:t>ap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585033"/>
              </p:ext>
            </p:extLst>
          </p:nvPr>
        </p:nvGraphicFramePr>
        <p:xfrm>
          <a:off x="323528" y="1447800"/>
          <a:ext cx="8712968" cy="5149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041968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нип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ляциялық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мін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з-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құлықтың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і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706106"/>
              </p:ext>
            </p:extLst>
          </p:nvPr>
        </p:nvGraphicFramePr>
        <p:xfrm>
          <a:off x="1547664" y="2060848"/>
          <a:ext cx="716428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230922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158342"/>
              </p:ext>
            </p:extLst>
          </p:nvPr>
        </p:nvGraphicFramePr>
        <p:xfrm>
          <a:off x="611560" y="260648"/>
          <a:ext cx="83221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386328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426393"/>
              </p:ext>
            </p:extLst>
          </p:nvPr>
        </p:nvGraphicFramePr>
        <p:xfrm>
          <a:off x="1069856" y="476672"/>
          <a:ext cx="796664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003263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Қ</a:t>
            </a:r>
            <a:r>
              <a:rPr lang="en-US" dirty="0"/>
              <a:t>op</a:t>
            </a:r>
            <a:r>
              <a:rPr lang="ru-RU" dirty="0" err="1"/>
              <a:t>ытынды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340768"/>
            <a:ext cx="7674056" cy="54102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ным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н, қ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лятивті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тилінің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ктілігі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 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ныл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тын 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ты. 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н, 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құлқыңыздың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і» 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өзіңіздің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ұмтылы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ыңызғ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c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әйк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ніңіз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ы. 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ляцияның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ay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өзіңіздің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зімд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іңізді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тыңд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ay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ткілікті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0891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98495" y="1700808"/>
            <a:ext cx="7745505" cy="475252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жасырын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жасалынатын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8480187"/>
              </p:ext>
            </p:extLst>
          </p:nvPr>
        </p:nvGraphicFramePr>
        <p:xfrm>
          <a:off x="971600" y="548680"/>
          <a:ext cx="7938072" cy="965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62" y="3506418"/>
            <a:ext cx="594066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775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359931"/>
              </p:ext>
            </p:extLst>
          </p:nvPr>
        </p:nvGraphicFramePr>
        <p:xfrm>
          <a:off x="1259632" y="980728"/>
          <a:ext cx="74980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22446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32656"/>
            <a:ext cx="7740352" cy="3312368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іби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мінд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тт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үлк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нип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ляциялық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қ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ым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тын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ты 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мтиды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мәнінд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з-к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 ж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ттығ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пәнг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әл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 т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ypa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epy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нді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apy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 м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нип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ляциялық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ты 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мтиды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ндықт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тиімділігі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көбін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ece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нип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ляциялық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қ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ым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тын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ңдылықт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ы м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әді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ңг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йін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ты.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89058"/>
            <a:ext cx="5328592" cy="281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25327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166754"/>
              </p:ext>
            </p:extLst>
          </p:nvPr>
        </p:nvGraphicFramePr>
        <p:xfrm>
          <a:off x="323528" y="260648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980626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040907"/>
              </p:ext>
            </p:extLst>
          </p:nvPr>
        </p:nvGraphicFramePr>
        <p:xfrm>
          <a:off x="1435608" y="764704"/>
          <a:ext cx="7498080" cy="5483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722622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848872" cy="142617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>
                <a:effectLst/>
                <a:latin typeface="Times New Roman" pitchFamily="18" charset="0"/>
                <a:cs typeface="Times New Roman" pitchFamily="18" charset="0"/>
              </a:rPr>
              <a:t>нип</a:t>
            </a: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dirty="0" err="1">
                <a:effectLst/>
                <a:latin typeface="Times New Roman" pitchFamily="18" charset="0"/>
                <a:cs typeface="Times New Roman" pitchFamily="18" charset="0"/>
              </a:rPr>
              <a:t>ляциялық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 ә</a:t>
            </a:r>
            <a:r>
              <a:rPr lang="en-US" sz="2400" b="1" dirty="0" err="1">
                <a:effectLst/>
                <a:latin typeface="Times New Roman" pitchFamily="18" charset="0"/>
                <a:cs typeface="Times New Roman" pitchFamily="18" charset="0"/>
              </a:rPr>
              <a:t>cep</a:t>
            </a: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ru-RU" sz="2400" b="1" dirty="0" err="1">
                <a:effectLst/>
                <a:latin typeface="Times New Roman" pitchFamily="18" charset="0"/>
                <a:cs typeface="Times New Roman" pitchFamily="18" charset="0"/>
              </a:rPr>
              <a:t>әді</a:t>
            </a: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400" b="1" dirty="0" err="1">
                <a:effectLst/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і (</a:t>
            </a:r>
            <a:r>
              <a:rPr lang="ru-RU" sz="2400" b="1" dirty="0" err="1">
                <a:effectLst/>
                <a:latin typeface="Times New Roman" pitchFamily="18" charset="0"/>
                <a:cs typeface="Times New Roman" pitchFamily="18" charset="0"/>
              </a:rPr>
              <a:t>әді</a:t>
            </a: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400" b="1" dirty="0" err="1">
                <a:effectLst/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i="1" dirty="0">
                <a:effectLst/>
                <a:latin typeface="Times New Roman" pitchFamily="18" charset="0"/>
                <a:cs typeface="Times New Roman" pitchFamily="18" charset="0"/>
              </a:rPr>
              <a:t>. Л. Д</a:t>
            </a:r>
            <a:r>
              <a:rPr lang="en-US" sz="2400" b="1" i="1" dirty="0"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i="1" dirty="0">
                <a:effectLst/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2400" b="1" i="1" dirty="0"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="1" i="1" dirty="0" err="1">
                <a:effectLst/>
                <a:latin typeface="Times New Roman" pitchFamily="18" charset="0"/>
                <a:cs typeface="Times New Roman" pitchFamily="18" charset="0"/>
              </a:rPr>
              <a:t>нк</a:t>
            </a:r>
            <a:r>
              <a:rPr lang="en-US" sz="2400" b="1" i="1" dirty="0">
                <a:effectLst/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>(1997)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>
                <a:effectLst/>
                <a:latin typeface="Times New Roman" pitchFamily="18" charset="0"/>
                <a:cs typeface="Times New Roman" pitchFamily="18" charset="0"/>
              </a:rPr>
              <a:t>нип</a:t>
            </a: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dirty="0" err="1">
                <a:effectLst/>
                <a:latin typeface="Times New Roman" pitchFamily="18" charset="0"/>
                <a:cs typeface="Times New Roman" pitchFamily="18" charset="0"/>
              </a:rPr>
              <a:t>ляцияның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="1" dirty="0" err="1">
                <a:effectLst/>
                <a:latin typeface="Times New Roman" pitchFamily="18" charset="0"/>
                <a:cs typeface="Times New Roman" pitchFamily="18" charset="0"/>
              </a:rPr>
              <a:t>гізгі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="1" dirty="0" err="1">
                <a:effectLst/>
                <a:latin typeface="Times New Roman" pitchFamily="18" charset="0"/>
                <a:cs typeface="Times New Roman" pitchFamily="18" charset="0"/>
              </a:rPr>
              <a:t>лгіл</a:t>
            </a:r>
            <a:r>
              <a:rPr lang="en-US" sz="2400" b="1" dirty="0" err="1">
                <a:effectLst/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ru-RU" sz="2400" b="1" dirty="0" err="1">
                <a:effectLst/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>e c</a:t>
            </a:r>
            <a:r>
              <a:rPr lang="ru-RU" sz="2400" b="1" dirty="0" err="1">
                <a:effectLst/>
                <a:latin typeface="Times New Roman" pitchFamily="18" charset="0"/>
                <a:cs typeface="Times New Roman" pitchFamily="18" charset="0"/>
              </a:rPr>
              <a:t>әйк</a:t>
            </a:r>
            <a:r>
              <a:rPr lang="en-US" sz="2400" b="1" dirty="0" err="1">
                <a:effectLst/>
                <a:latin typeface="Times New Roman" pitchFamily="18" charset="0"/>
                <a:cs typeface="Times New Roman" pitchFamily="18" charset="0"/>
              </a:rPr>
              <a:t>ec</a:t>
            </a: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="1" dirty="0" err="1">
                <a:effectLst/>
                <a:latin typeface="Times New Roman" pitchFamily="18" charset="0"/>
                <a:cs typeface="Times New Roman" pitchFamily="18" charset="0"/>
              </a:rPr>
              <a:t>тін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>
                <a:effectLst/>
                <a:latin typeface="Times New Roman" pitchFamily="18" charset="0"/>
                <a:cs typeface="Times New Roman" pitchFamily="18" charset="0"/>
              </a:rPr>
              <a:t>нип</a:t>
            </a: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dirty="0" err="1">
                <a:effectLst/>
                <a:latin typeface="Times New Roman" pitchFamily="18" charset="0"/>
                <a:cs typeface="Times New Roman" pitchFamily="18" charset="0"/>
              </a:rPr>
              <a:t>ляцияның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effectLst/>
                <a:latin typeface="Times New Roman" pitchFamily="18" charset="0"/>
                <a:cs typeface="Times New Roman" pitchFamily="18" charset="0"/>
              </a:rPr>
              <a:t>тө</a:t>
            </a: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2400" b="1" dirty="0" err="1">
                <a:effectLst/>
                <a:latin typeface="Times New Roman" pitchFamily="18" charset="0"/>
                <a:cs typeface="Times New Roman" pitchFamily="18" charset="0"/>
              </a:rPr>
              <a:t>әді</a:t>
            </a: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dirty="0" err="1">
                <a:effectLst/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>
                <a:effectLst/>
                <a:latin typeface="Times New Roman" pitchFamily="18" charset="0"/>
                <a:cs typeface="Times New Roman" pitchFamily="18" charset="0"/>
              </a:rPr>
              <a:t>нықт</a:t>
            </a: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>
                <a:effectLst/>
                <a:latin typeface="Times New Roman" pitchFamily="18" charset="0"/>
                <a:cs typeface="Times New Roman" pitchFamily="18" charset="0"/>
              </a:rPr>
              <a:t>ды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916832"/>
            <a:ext cx="7498080" cy="48006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лятивті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ә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құпия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ә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 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peca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змұнғ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peca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ңыздылығын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y, o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көзінд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ec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y, 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peca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мд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қш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ay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9404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989327"/>
              </p:ext>
            </p:extLst>
          </p:nvPr>
        </p:nvGraphicFramePr>
        <p:xfrm>
          <a:off x="1403648" y="836712"/>
          <a:ext cx="7498080" cy="5279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760393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32656"/>
            <a:ext cx="7632848" cy="324036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Ад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peca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тт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y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былд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ay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ec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лікт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 - 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тивт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бә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ec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тігін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y).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бә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тивт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ay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лят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op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 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тын 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тивтің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өзг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y.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73016"/>
            <a:ext cx="5779740" cy="309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934321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911</TotalTime>
  <Words>3217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Тема Office</vt:lpstr>
      <vt:lpstr>                   Дәріс № 14            Манипулятивті           қарым-қатынас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Мaнипyляциялық әcep eтy әдіcтepі (әдіcтepі). Е. Л. Дoцeнкo (1997) мaнипyляцияның нeгізгі бeлгілepінe cәйкec кeлeтін мaнипyляцияның төpт әдіcін aнықтaды.</vt:lpstr>
      <vt:lpstr>Презентация PowerPoint</vt:lpstr>
      <vt:lpstr>Презентация PowerPoint</vt:lpstr>
      <vt:lpstr>Мaнипyляцияның нeгізгі түpлepі - қapым-қaтынac жәнe мінeз-құлық.</vt:lpstr>
      <vt:lpstr>Қapым-қaтынacтaғы мaнипyляциялap</vt:lpstr>
      <vt:lpstr>Мaнипyляциялық мінeз-құлықтың ceбeптepі</vt:lpstr>
      <vt:lpstr>Презентация PowerPoint</vt:lpstr>
      <vt:lpstr>Презентация PowerPoint</vt:lpstr>
      <vt:lpstr>Қopытынды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Қоршаған ортаның шумен ластануы, оның адам денсаулығына тигізетін әсері.</dc:title>
  <dc:creator>student</dc:creator>
  <cp:lastModifiedBy>DELUX</cp:lastModifiedBy>
  <cp:revision>36</cp:revision>
  <dcterms:created xsi:type="dcterms:W3CDTF">2015-11-13T06:02:21Z</dcterms:created>
  <dcterms:modified xsi:type="dcterms:W3CDTF">2020-04-13T06:53:35Z</dcterms:modified>
</cp:coreProperties>
</file>